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custShowLst>
    <p:custShow name="放映方案1" id="0">
      <p:sldLst>
        <p:sld r:id="rId2"/>
        <p:sld r:id="rId3"/>
        <p:sld r:id="rId5"/>
        <p:sld r:id="rId8"/>
      </p:sldLst>
    </p:custShow>
    <p:custShow name="放映方案2" id="1">
      <p:sldLst>
        <p:sld r:id="rId2"/>
        <p:sld r:id="rId3"/>
        <p:sld r:id="rId4"/>
        <p:sld r:id="rId6"/>
        <p:sld r:id="rId7"/>
      </p:sldLst>
    </p:custShow>
  </p:custShow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8B6FD4-09B9-4378-BFAF-44518E173A5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A6FF35D-44B5-468C-B304-EDEDCAE65035}" type="asst">
      <dgm:prSet phldrT="[文本]"/>
      <dgm:spPr/>
      <dgm:t>
        <a:bodyPr/>
        <a:lstStyle/>
        <a:p>
          <a:r>
            <a:rPr lang="zh-CN" altLang="en-US" dirty="0" smtClean="0"/>
            <a:t>新版图书创作流程示意</a:t>
          </a:r>
          <a:endParaRPr lang="zh-CN" altLang="en-US" dirty="0"/>
        </a:p>
      </dgm:t>
    </dgm:pt>
    <dgm:pt modelId="{0007454B-4B83-444A-B9DF-F43A8B320AB7}" type="parTrans" cxnId="{1588AFD3-EC12-458D-808F-9DA3B41C86DD}">
      <dgm:prSet/>
      <dgm:spPr/>
      <dgm:t>
        <a:bodyPr/>
        <a:lstStyle/>
        <a:p>
          <a:endParaRPr lang="zh-CN" altLang="en-US"/>
        </a:p>
      </dgm:t>
    </dgm:pt>
    <dgm:pt modelId="{F48C87B5-9019-46FE-9082-142738E9C307}" type="sibTrans" cxnId="{1588AFD3-EC12-458D-808F-9DA3B41C86DD}">
      <dgm:prSet/>
      <dgm:spPr/>
      <dgm:t>
        <a:bodyPr/>
        <a:lstStyle/>
        <a:p>
          <a:endParaRPr lang="zh-CN" altLang="en-US"/>
        </a:p>
      </dgm:t>
    </dgm:pt>
    <dgm:pt modelId="{8C0800C9-57A8-4F27-B1CB-C18DA9135A3F}">
      <dgm:prSet phldrT="[文本]"/>
      <dgm:spPr/>
      <dgm:t>
        <a:bodyPr/>
        <a:lstStyle/>
        <a:p>
          <a:r>
            <a:rPr lang="zh-CN" altLang="en-US" dirty="0" smtClean="0"/>
            <a:t>图书编写 </a:t>
          </a:r>
          <a:endParaRPr lang="zh-CN" altLang="en-US" dirty="0"/>
        </a:p>
      </dgm:t>
    </dgm:pt>
    <dgm:pt modelId="{1355F069-455B-4345-A0B5-28763C81818C}" type="parTrans" cxnId="{142237D3-28CF-48F4-B52F-ACE998AEDC97}">
      <dgm:prSet/>
      <dgm:spPr/>
      <dgm:t>
        <a:bodyPr/>
        <a:lstStyle/>
        <a:p>
          <a:endParaRPr lang="zh-CN" altLang="en-US"/>
        </a:p>
      </dgm:t>
    </dgm:pt>
    <dgm:pt modelId="{23BEB882-453C-462E-8431-0137AA4FD8A3}" type="sibTrans" cxnId="{142237D3-28CF-48F4-B52F-ACE998AEDC97}">
      <dgm:prSet/>
      <dgm:spPr/>
      <dgm:t>
        <a:bodyPr/>
        <a:lstStyle/>
        <a:p>
          <a:endParaRPr lang="zh-CN" altLang="en-US"/>
        </a:p>
      </dgm:t>
    </dgm:pt>
    <dgm:pt modelId="{92CE26CC-8621-4272-85F8-3C486FF9B103}">
      <dgm:prSet phldrT="[文本]"/>
      <dgm:spPr/>
      <dgm:t>
        <a:bodyPr/>
        <a:lstStyle/>
        <a:p>
          <a:r>
            <a:rPr lang="zh-CN" altLang="en-US" dirty="0" smtClean="0"/>
            <a:t>上市发行</a:t>
          </a:r>
          <a:endParaRPr lang="zh-CN" altLang="en-US" dirty="0"/>
        </a:p>
      </dgm:t>
    </dgm:pt>
    <dgm:pt modelId="{ED880929-F3A0-49EA-828E-C1957103C9E7}" type="parTrans" cxnId="{45D144A9-97F9-47AD-9C80-C4403615E972}">
      <dgm:prSet/>
      <dgm:spPr/>
      <dgm:t>
        <a:bodyPr/>
        <a:lstStyle/>
        <a:p>
          <a:endParaRPr lang="zh-CN" altLang="en-US"/>
        </a:p>
      </dgm:t>
    </dgm:pt>
    <dgm:pt modelId="{0F5C802E-0D09-485B-A60F-FEF3AA150EEC}" type="sibTrans" cxnId="{45D144A9-97F9-47AD-9C80-C4403615E972}">
      <dgm:prSet/>
      <dgm:spPr/>
      <dgm:t>
        <a:bodyPr/>
        <a:lstStyle/>
        <a:p>
          <a:endParaRPr lang="zh-CN" altLang="en-US"/>
        </a:p>
      </dgm:t>
    </dgm:pt>
    <dgm:pt modelId="{2E16CC9D-5C3A-4DB4-A1BF-3C78843F509B}">
      <dgm:prSet phldrT="[文本]"/>
      <dgm:spPr/>
      <dgm:t>
        <a:bodyPr/>
        <a:lstStyle/>
        <a:p>
          <a:r>
            <a:rPr lang="zh-CN" altLang="en-US" dirty="0" smtClean="0"/>
            <a:t>确定选题</a:t>
          </a:r>
          <a:endParaRPr lang="zh-CN" altLang="en-US" dirty="0"/>
        </a:p>
      </dgm:t>
    </dgm:pt>
    <dgm:pt modelId="{1F65B2DD-98D8-49B6-A145-3922057ED898}" type="parTrans" cxnId="{869CB7D7-9041-44BB-B1B6-75DCBECCE960}">
      <dgm:prSet/>
      <dgm:spPr/>
      <dgm:t>
        <a:bodyPr/>
        <a:lstStyle/>
        <a:p>
          <a:endParaRPr lang="zh-CN" altLang="en-US"/>
        </a:p>
      </dgm:t>
    </dgm:pt>
    <dgm:pt modelId="{7B4B83D5-837F-4A9D-9E90-1F7BC9BBBD6F}" type="sibTrans" cxnId="{869CB7D7-9041-44BB-B1B6-75DCBECCE960}">
      <dgm:prSet/>
      <dgm:spPr/>
      <dgm:t>
        <a:bodyPr/>
        <a:lstStyle/>
        <a:p>
          <a:endParaRPr lang="zh-CN" altLang="en-US"/>
        </a:p>
      </dgm:t>
    </dgm:pt>
    <dgm:pt modelId="{18316DCA-7A15-4085-9466-2831AE325E40}">
      <dgm:prSet/>
      <dgm:spPr/>
      <dgm:t>
        <a:bodyPr/>
        <a:lstStyle/>
        <a:p>
          <a:r>
            <a:rPr lang="zh-CN" altLang="en-US" dirty="0" smtClean="0"/>
            <a:t>编辑审校</a:t>
          </a:r>
          <a:endParaRPr lang="zh-CN" altLang="en-US" dirty="0"/>
        </a:p>
      </dgm:t>
    </dgm:pt>
    <dgm:pt modelId="{1B42907B-2CF7-4FB6-A2BB-E32A0BD78CE8}" type="parTrans" cxnId="{CCA38A0B-F5B8-404C-BB5B-BA48FE484930}">
      <dgm:prSet/>
      <dgm:spPr/>
      <dgm:t>
        <a:bodyPr/>
        <a:lstStyle/>
        <a:p>
          <a:endParaRPr lang="zh-CN" altLang="en-US"/>
        </a:p>
      </dgm:t>
    </dgm:pt>
    <dgm:pt modelId="{04AAB9AF-7A1C-4EF1-96C5-059FF4BB2183}" type="sibTrans" cxnId="{CCA38A0B-F5B8-404C-BB5B-BA48FE484930}">
      <dgm:prSet/>
      <dgm:spPr/>
      <dgm:t>
        <a:bodyPr/>
        <a:lstStyle/>
        <a:p>
          <a:endParaRPr lang="zh-CN" altLang="en-US"/>
        </a:p>
      </dgm:t>
    </dgm:pt>
    <dgm:pt modelId="{A50E22EB-75D2-44FC-8989-4F893CF3D193}">
      <dgm:prSet/>
      <dgm:spPr/>
      <dgm:t>
        <a:bodyPr/>
        <a:lstStyle/>
        <a:p>
          <a:r>
            <a:rPr lang="zh-CN" altLang="en-US" dirty="0" smtClean="0"/>
            <a:t>排版印刷</a:t>
          </a:r>
          <a:endParaRPr lang="zh-CN" altLang="en-US" dirty="0"/>
        </a:p>
      </dgm:t>
    </dgm:pt>
    <dgm:pt modelId="{A3778612-7C1E-4F69-8BFF-67568BEBEC7E}" type="parTrans" cxnId="{B27384C1-86DF-4460-9444-8CF65154E941}">
      <dgm:prSet/>
      <dgm:spPr/>
      <dgm:t>
        <a:bodyPr/>
        <a:lstStyle/>
        <a:p>
          <a:endParaRPr lang="zh-CN" altLang="en-US"/>
        </a:p>
      </dgm:t>
    </dgm:pt>
    <dgm:pt modelId="{E2AD8DFF-7040-49F9-9C5A-4ABBEE20E69B}" type="sibTrans" cxnId="{B27384C1-86DF-4460-9444-8CF65154E941}">
      <dgm:prSet/>
      <dgm:spPr/>
      <dgm:t>
        <a:bodyPr/>
        <a:lstStyle/>
        <a:p>
          <a:endParaRPr lang="zh-CN" altLang="en-US"/>
        </a:p>
      </dgm:t>
    </dgm:pt>
    <dgm:pt modelId="{0A3A5190-8E1B-4AB7-9B3F-E56934B8C5DD}">
      <dgm:prSet/>
      <dgm:spPr/>
      <dgm:t>
        <a:bodyPr/>
        <a:lstStyle/>
        <a:p>
          <a:r>
            <a:rPr lang="zh-CN" altLang="en-US" dirty="0" smtClean="0"/>
            <a:t>选定作者</a:t>
          </a:r>
          <a:endParaRPr lang="zh-CN" altLang="en-US" dirty="0"/>
        </a:p>
      </dgm:t>
    </dgm:pt>
    <dgm:pt modelId="{58CCC2A7-32D4-4040-9B22-1AF00B1D8282}" type="parTrans" cxnId="{571DE109-9F4E-43CC-B929-C19843DFC02A}">
      <dgm:prSet/>
      <dgm:spPr/>
      <dgm:t>
        <a:bodyPr/>
        <a:lstStyle/>
        <a:p>
          <a:endParaRPr lang="zh-CN" altLang="en-US"/>
        </a:p>
      </dgm:t>
    </dgm:pt>
    <dgm:pt modelId="{CA3496D3-5086-4F5D-A9EF-64E65BC404F2}" type="sibTrans" cxnId="{571DE109-9F4E-43CC-B929-C19843DFC02A}">
      <dgm:prSet/>
      <dgm:spPr/>
      <dgm:t>
        <a:bodyPr/>
        <a:lstStyle/>
        <a:p>
          <a:endParaRPr lang="zh-CN" altLang="en-US"/>
        </a:p>
      </dgm:t>
    </dgm:pt>
    <dgm:pt modelId="{941B1F60-CBE1-4463-9B02-0B79A27C81F3}">
      <dgm:prSet/>
      <dgm:spPr/>
      <dgm:t>
        <a:bodyPr/>
        <a:lstStyle/>
        <a:p>
          <a:r>
            <a:rPr lang="zh-CN" altLang="en-US" dirty="0" smtClean="0"/>
            <a:t>选题沟通</a:t>
          </a:r>
          <a:endParaRPr lang="zh-CN" altLang="en-US" dirty="0"/>
        </a:p>
      </dgm:t>
    </dgm:pt>
    <dgm:pt modelId="{6FDF69F6-39E8-4CC3-A46D-8590B87D23AD}" type="parTrans" cxnId="{CCA8B0A0-4AB0-469B-9B8A-859637B55A51}">
      <dgm:prSet/>
      <dgm:spPr/>
      <dgm:t>
        <a:bodyPr/>
        <a:lstStyle/>
        <a:p>
          <a:endParaRPr lang="zh-CN" altLang="en-US"/>
        </a:p>
      </dgm:t>
    </dgm:pt>
    <dgm:pt modelId="{2D793FD2-0655-4F48-9B52-476CC029C501}" type="sibTrans" cxnId="{CCA8B0A0-4AB0-469B-9B8A-859637B55A51}">
      <dgm:prSet/>
      <dgm:spPr/>
      <dgm:t>
        <a:bodyPr/>
        <a:lstStyle/>
        <a:p>
          <a:endParaRPr lang="zh-CN" altLang="en-US"/>
        </a:p>
      </dgm:t>
    </dgm:pt>
    <dgm:pt modelId="{A7F90D44-EBFF-4669-A8F3-A9F15E84E20C}" type="pres">
      <dgm:prSet presAssocID="{458B6FD4-09B9-4378-BFAF-44518E173A5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8696D85D-85F5-46CC-858A-5E2BC3BE1F16}" type="pres">
      <dgm:prSet presAssocID="{2A6FF35D-44B5-468C-B304-EDEDCAE65035}" presName="hierRoot1" presStyleCnt="0">
        <dgm:presLayoutVars>
          <dgm:hierBranch val="init"/>
        </dgm:presLayoutVars>
      </dgm:prSet>
      <dgm:spPr/>
    </dgm:pt>
    <dgm:pt modelId="{B49CD18F-29BE-45F5-88DE-BCF396DB80FC}" type="pres">
      <dgm:prSet presAssocID="{2A6FF35D-44B5-468C-B304-EDEDCAE65035}" presName="rootComposite1" presStyleCnt="0"/>
      <dgm:spPr/>
    </dgm:pt>
    <dgm:pt modelId="{496C4D87-ED05-4520-9A26-045F3F877BEE}" type="pres">
      <dgm:prSet presAssocID="{2A6FF35D-44B5-468C-B304-EDEDCAE65035}" presName="rootText1" presStyleLbl="node0" presStyleIdx="0" presStyleCnt="1" custScaleX="38637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BA56F6E-5AF0-455C-8268-CDB43BA9A28B}" type="pres">
      <dgm:prSet presAssocID="{2A6FF35D-44B5-468C-B304-EDEDCAE65035}" presName="rootConnector1" presStyleLbl="asst0" presStyleIdx="0" presStyleCnt="0"/>
      <dgm:spPr/>
      <dgm:t>
        <a:bodyPr/>
        <a:lstStyle/>
        <a:p>
          <a:endParaRPr lang="zh-CN" altLang="en-US"/>
        </a:p>
      </dgm:t>
    </dgm:pt>
    <dgm:pt modelId="{29374E83-74CB-481E-934D-5FA4AE081F4F}" type="pres">
      <dgm:prSet presAssocID="{2A6FF35D-44B5-468C-B304-EDEDCAE65035}" presName="hierChild2" presStyleCnt="0"/>
      <dgm:spPr/>
    </dgm:pt>
    <dgm:pt modelId="{BFAC4FA0-9ECE-4B6F-9D68-55DAEB0C151C}" type="pres">
      <dgm:prSet presAssocID="{1355F069-455B-4345-A0B5-28763C81818C}" presName="Name37" presStyleLbl="parChTrans1D2" presStyleIdx="0" presStyleCnt="5"/>
      <dgm:spPr/>
      <dgm:t>
        <a:bodyPr/>
        <a:lstStyle/>
        <a:p>
          <a:endParaRPr lang="zh-CN" altLang="en-US"/>
        </a:p>
      </dgm:t>
    </dgm:pt>
    <dgm:pt modelId="{C8EE9F9C-09F3-426B-A677-F6158D51D6AC}" type="pres">
      <dgm:prSet presAssocID="{8C0800C9-57A8-4F27-B1CB-C18DA9135A3F}" presName="hierRoot2" presStyleCnt="0">
        <dgm:presLayoutVars>
          <dgm:hierBranch val="init"/>
        </dgm:presLayoutVars>
      </dgm:prSet>
      <dgm:spPr/>
    </dgm:pt>
    <dgm:pt modelId="{308BA197-5B8E-42DB-8B41-76CE494BC964}" type="pres">
      <dgm:prSet presAssocID="{8C0800C9-57A8-4F27-B1CB-C18DA9135A3F}" presName="rootComposite" presStyleCnt="0"/>
      <dgm:spPr/>
    </dgm:pt>
    <dgm:pt modelId="{3DE569B3-C09E-4B8A-B1B2-CDF75C08D99F}" type="pres">
      <dgm:prSet presAssocID="{8C0800C9-57A8-4F27-B1CB-C18DA9135A3F}" presName="rootText" presStyleLbl="node2" presStyleIdx="0" presStyleCnt="5" custScaleX="15076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CF2C859-8855-4C32-9819-C16C76EEEE8B}" type="pres">
      <dgm:prSet presAssocID="{8C0800C9-57A8-4F27-B1CB-C18DA9135A3F}" presName="rootConnector" presStyleLbl="node2" presStyleIdx="0" presStyleCnt="5"/>
      <dgm:spPr/>
      <dgm:t>
        <a:bodyPr/>
        <a:lstStyle/>
        <a:p>
          <a:endParaRPr lang="zh-CN" altLang="en-US"/>
        </a:p>
      </dgm:t>
    </dgm:pt>
    <dgm:pt modelId="{11E964FF-B51A-43F5-8F1A-374B74EAA5AC}" type="pres">
      <dgm:prSet presAssocID="{8C0800C9-57A8-4F27-B1CB-C18DA9135A3F}" presName="hierChild4" presStyleCnt="0"/>
      <dgm:spPr/>
    </dgm:pt>
    <dgm:pt modelId="{30B66AF1-6C83-4FA6-8248-209174F887BA}" type="pres">
      <dgm:prSet presAssocID="{8C0800C9-57A8-4F27-B1CB-C18DA9135A3F}" presName="hierChild5" presStyleCnt="0"/>
      <dgm:spPr/>
    </dgm:pt>
    <dgm:pt modelId="{76413C1E-A768-497A-937A-78151847922F}" type="pres">
      <dgm:prSet presAssocID="{ED880929-F3A0-49EA-828E-C1957103C9E7}" presName="Name37" presStyleLbl="parChTrans1D2" presStyleIdx="1" presStyleCnt="5"/>
      <dgm:spPr/>
      <dgm:t>
        <a:bodyPr/>
        <a:lstStyle/>
        <a:p>
          <a:endParaRPr lang="zh-CN" altLang="en-US"/>
        </a:p>
      </dgm:t>
    </dgm:pt>
    <dgm:pt modelId="{AB861BA2-CD1D-4A76-9606-47ECDB8B44BD}" type="pres">
      <dgm:prSet presAssocID="{92CE26CC-8621-4272-85F8-3C486FF9B103}" presName="hierRoot2" presStyleCnt="0">
        <dgm:presLayoutVars>
          <dgm:hierBranch val="init"/>
        </dgm:presLayoutVars>
      </dgm:prSet>
      <dgm:spPr/>
    </dgm:pt>
    <dgm:pt modelId="{90BC60AF-F403-48AA-8729-25DB24EE8A3A}" type="pres">
      <dgm:prSet presAssocID="{92CE26CC-8621-4272-85F8-3C486FF9B103}" presName="rootComposite" presStyleCnt="0"/>
      <dgm:spPr/>
    </dgm:pt>
    <dgm:pt modelId="{0B78410E-B683-465B-BE1A-AF625EA7F383}" type="pres">
      <dgm:prSet presAssocID="{92CE26CC-8621-4272-85F8-3C486FF9B103}" presName="rootText" presStyleLbl="node2" presStyleIdx="1" presStyleCnt="5" custScaleX="14130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A866330-3DE2-4CC3-A5F4-6CBC86B75727}" type="pres">
      <dgm:prSet presAssocID="{92CE26CC-8621-4272-85F8-3C486FF9B103}" presName="rootConnector" presStyleLbl="node2" presStyleIdx="1" presStyleCnt="5"/>
      <dgm:spPr/>
      <dgm:t>
        <a:bodyPr/>
        <a:lstStyle/>
        <a:p>
          <a:endParaRPr lang="zh-CN" altLang="en-US"/>
        </a:p>
      </dgm:t>
    </dgm:pt>
    <dgm:pt modelId="{0716E0FD-F451-4429-9FC9-EA4FA53EA3F5}" type="pres">
      <dgm:prSet presAssocID="{92CE26CC-8621-4272-85F8-3C486FF9B103}" presName="hierChild4" presStyleCnt="0"/>
      <dgm:spPr/>
    </dgm:pt>
    <dgm:pt modelId="{E7986736-21B8-4DE3-9B7D-9E8C9660DBD6}" type="pres">
      <dgm:prSet presAssocID="{92CE26CC-8621-4272-85F8-3C486FF9B103}" presName="hierChild5" presStyleCnt="0"/>
      <dgm:spPr/>
    </dgm:pt>
    <dgm:pt modelId="{CBF85BE1-C3F0-48B3-96E6-4EABA5A21C7C}" type="pres">
      <dgm:prSet presAssocID="{1F65B2DD-98D8-49B6-A145-3922057ED898}" presName="Name37" presStyleLbl="parChTrans1D2" presStyleIdx="2" presStyleCnt="5"/>
      <dgm:spPr/>
      <dgm:t>
        <a:bodyPr/>
        <a:lstStyle/>
        <a:p>
          <a:endParaRPr lang="zh-CN" altLang="en-US"/>
        </a:p>
      </dgm:t>
    </dgm:pt>
    <dgm:pt modelId="{C2EEC0B6-81AA-4A4D-9141-04E6D3BA360B}" type="pres">
      <dgm:prSet presAssocID="{2E16CC9D-5C3A-4DB4-A1BF-3C78843F509B}" presName="hierRoot2" presStyleCnt="0">
        <dgm:presLayoutVars>
          <dgm:hierBranch val="init"/>
        </dgm:presLayoutVars>
      </dgm:prSet>
      <dgm:spPr/>
    </dgm:pt>
    <dgm:pt modelId="{921BC766-079B-4A69-A97F-B94FA9ECF0BF}" type="pres">
      <dgm:prSet presAssocID="{2E16CC9D-5C3A-4DB4-A1BF-3C78843F509B}" presName="rootComposite" presStyleCnt="0"/>
      <dgm:spPr/>
    </dgm:pt>
    <dgm:pt modelId="{4735F6AF-F60C-40CC-921B-15491ADDBB4E}" type="pres">
      <dgm:prSet presAssocID="{2E16CC9D-5C3A-4DB4-A1BF-3C78843F509B}" presName="rootText" presStyleLbl="node2" presStyleIdx="2" presStyleCnt="5" custScaleX="14235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5B536E3-499A-48AF-A5F0-0CB6CAEC7F27}" type="pres">
      <dgm:prSet presAssocID="{2E16CC9D-5C3A-4DB4-A1BF-3C78843F509B}" presName="rootConnector" presStyleLbl="node2" presStyleIdx="2" presStyleCnt="5"/>
      <dgm:spPr/>
      <dgm:t>
        <a:bodyPr/>
        <a:lstStyle/>
        <a:p>
          <a:endParaRPr lang="zh-CN" altLang="en-US"/>
        </a:p>
      </dgm:t>
    </dgm:pt>
    <dgm:pt modelId="{7E8599A1-BB2B-402C-B0E5-C758EA651B32}" type="pres">
      <dgm:prSet presAssocID="{2E16CC9D-5C3A-4DB4-A1BF-3C78843F509B}" presName="hierChild4" presStyleCnt="0"/>
      <dgm:spPr/>
    </dgm:pt>
    <dgm:pt modelId="{DA0B1ADD-F837-4BA0-ABB9-689EFA5842A0}" type="pres">
      <dgm:prSet presAssocID="{58CCC2A7-32D4-4040-9B22-1AF00B1D8282}" presName="Name37" presStyleLbl="parChTrans1D3" presStyleIdx="0" presStyleCnt="2"/>
      <dgm:spPr/>
      <dgm:t>
        <a:bodyPr/>
        <a:lstStyle/>
        <a:p>
          <a:endParaRPr lang="zh-CN" altLang="en-US"/>
        </a:p>
      </dgm:t>
    </dgm:pt>
    <dgm:pt modelId="{AFB2FC77-0005-42F3-A2AF-158F43B35EB5}" type="pres">
      <dgm:prSet presAssocID="{0A3A5190-8E1B-4AB7-9B3F-E56934B8C5DD}" presName="hierRoot2" presStyleCnt="0">
        <dgm:presLayoutVars>
          <dgm:hierBranch val="init"/>
        </dgm:presLayoutVars>
      </dgm:prSet>
      <dgm:spPr/>
    </dgm:pt>
    <dgm:pt modelId="{725A0404-F577-41B8-BBBB-A2347D5F197E}" type="pres">
      <dgm:prSet presAssocID="{0A3A5190-8E1B-4AB7-9B3F-E56934B8C5DD}" presName="rootComposite" presStyleCnt="0"/>
      <dgm:spPr/>
    </dgm:pt>
    <dgm:pt modelId="{535B0678-3B97-443F-A5EA-9CFE0FC95132}" type="pres">
      <dgm:prSet presAssocID="{0A3A5190-8E1B-4AB7-9B3F-E56934B8C5DD}" presName="rootText" presStyleLbl="node3" presStyleIdx="0" presStyleCnt="2" custScaleX="18587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2D87E3B-D789-4CED-B8A7-7F84D6AFEF98}" type="pres">
      <dgm:prSet presAssocID="{0A3A5190-8E1B-4AB7-9B3F-E56934B8C5DD}" presName="rootConnector" presStyleLbl="node3" presStyleIdx="0" presStyleCnt="2"/>
      <dgm:spPr/>
      <dgm:t>
        <a:bodyPr/>
        <a:lstStyle/>
        <a:p>
          <a:endParaRPr lang="zh-CN" altLang="en-US"/>
        </a:p>
      </dgm:t>
    </dgm:pt>
    <dgm:pt modelId="{2F3F759A-4004-4817-B7BB-545ACA579EC8}" type="pres">
      <dgm:prSet presAssocID="{0A3A5190-8E1B-4AB7-9B3F-E56934B8C5DD}" presName="hierChild4" presStyleCnt="0"/>
      <dgm:spPr/>
    </dgm:pt>
    <dgm:pt modelId="{4D6CC77D-EBF6-424D-9539-A6028279295D}" type="pres">
      <dgm:prSet presAssocID="{0A3A5190-8E1B-4AB7-9B3F-E56934B8C5DD}" presName="hierChild5" presStyleCnt="0"/>
      <dgm:spPr/>
    </dgm:pt>
    <dgm:pt modelId="{348A02A3-5BE2-4EEF-B6FC-600949F61466}" type="pres">
      <dgm:prSet presAssocID="{6FDF69F6-39E8-4CC3-A46D-8590B87D23AD}" presName="Name37" presStyleLbl="parChTrans1D3" presStyleIdx="1" presStyleCnt="2"/>
      <dgm:spPr/>
      <dgm:t>
        <a:bodyPr/>
        <a:lstStyle/>
        <a:p>
          <a:endParaRPr lang="zh-CN" altLang="en-US"/>
        </a:p>
      </dgm:t>
    </dgm:pt>
    <dgm:pt modelId="{3A792B98-10A7-490F-9011-5AE766E85889}" type="pres">
      <dgm:prSet presAssocID="{941B1F60-CBE1-4463-9B02-0B79A27C81F3}" presName="hierRoot2" presStyleCnt="0">
        <dgm:presLayoutVars>
          <dgm:hierBranch val="init"/>
        </dgm:presLayoutVars>
      </dgm:prSet>
      <dgm:spPr/>
    </dgm:pt>
    <dgm:pt modelId="{6A1532B6-189E-4AAE-822A-541940BB6FEF}" type="pres">
      <dgm:prSet presAssocID="{941B1F60-CBE1-4463-9B02-0B79A27C81F3}" presName="rootComposite" presStyleCnt="0"/>
      <dgm:spPr/>
    </dgm:pt>
    <dgm:pt modelId="{4D709CC7-0A5E-4AB8-8C68-F43EC6DCB95C}" type="pres">
      <dgm:prSet presAssocID="{941B1F60-CBE1-4463-9B02-0B79A27C81F3}" presName="rootText" presStyleLbl="node3" presStyleIdx="1" presStyleCnt="2" custScaleX="18587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CAE2D25E-DBC1-4845-8BD7-45853F61E515}" type="pres">
      <dgm:prSet presAssocID="{941B1F60-CBE1-4463-9B02-0B79A27C81F3}" presName="rootConnector" presStyleLbl="node3" presStyleIdx="1" presStyleCnt="2"/>
      <dgm:spPr/>
      <dgm:t>
        <a:bodyPr/>
        <a:lstStyle/>
        <a:p>
          <a:endParaRPr lang="zh-CN" altLang="en-US"/>
        </a:p>
      </dgm:t>
    </dgm:pt>
    <dgm:pt modelId="{3553433E-7FDE-4B7C-B8EE-B2D15178154D}" type="pres">
      <dgm:prSet presAssocID="{941B1F60-CBE1-4463-9B02-0B79A27C81F3}" presName="hierChild4" presStyleCnt="0"/>
      <dgm:spPr/>
    </dgm:pt>
    <dgm:pt modelId="{3CE44086-BCA2-4AFA-ACA5-35961D2DD1C8}" type="pres">
      <dgm:prSet presAssocID="{941B1F60-CBE1-4463-9B02-0B79A27C81F3}" presName="hierChild5" presStyleCnt="0"/>
      <dgm:spPr/>
    </dgm:pt>
    <dgm:pt modelId="{D353F46A-AE6E-41D4-B934-FC388BA8126D}" type="pres">
      <dgm:prSet presAssocID="{2E16CC9D-5C3A-4DB4-A1BF-3C78843F509B}" presName="hierChild5" presStyleCnt="0"/>
      <dgm:spPr/>
    </dgm:pt>
    <dgm:pt modelId="{8A94E845-59A3-47CE-A70D-909F61B37FF3}" type="pres">
      <dgm:prSet presAssocID="{1B42907B-2CF7-4FB6-A2BB-E32A0BD78CE8}" presName="Name37" presStyleLbl="parChTrans1D2" presStyleIdx="3" presStyleCnt="5"/>
      <dgm:spPr/>
      <dgm:t>
        <a:bodyPr/>
        <a:lstStyle/>
        <a:p>
          <a:endParaRPr lang="zh-CN" altLang="en-US"/>
        </a:p>
      </dgm:t>
    </dgm:pt>
    <dgm:pt modelId="{3DF3497E-A3AF-4118-A83B-BB678A165DD7}" type="pres">
      <dgm:prSet presAssocID="{18316DCA-7A15-4085-9466-2831AE325E40}" presName="hierRoot2" presStyleCnt="0">
        <dgm:presLayoutVars>
          <dgm:hierBranch val="init"/>
        </dgm:presLayoutVars>
      </dgm:prSet>
      <dgm:spPr/>
    </dgm:pt>
    <dgm:pt modelId="{A423EBD5-DD4C-4F88-9DDC-230724FC2EB2}" type="pres">
      <dgm:prSet presAssocID="{18316DCA-7A15-4085-9466-2831AE325E40}" presName="rootComposite" presStyleCnt="0"/>
      <dgm:spPr/>
    </dgm:pt>
    <dgm:pt modelId="{06CB7EC6-13DD-4B04-B304-C3C4F3AEE6AB}" type="pres">
      <dgm:prSet presAssocID="{18316DCA-7A15-4085-9466-2831AE325E40}" presName="rootText" presStyleLbl="node2" presStyleIdx="3" presStyleCnt="5" custScaleX="17823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21943DC-DD5B-467D-933F-ADBA00BD5C57}" type="pres">
      <dgm:prSet presAssocID="{18316DCA-7A15-4085-9466-2831AE325E40}" presName="rootConnector" presStyleLbl="node2" presStyleIdx="3" presStyleCnt="5"/>
      <dgm:spPr/>
      <dgm:t>
        <a:bodyPr/>
        <a:lstStyle/>
        <a:p>
          <a:endParaRPr lang="zh-CN" altLang="en-US"/>
        </a:p>
      </dgm:t>
    </dgm:pt>
    <dgm:pt modelId="{0174D7A3-4733-4479-B1D8-3A964F34B308}" type="pres">
      <dgm:prSet presAssocID="{18316DCA-7A15-4085-9466-2831AE325E40}" presName="hierChild4" presStyleCnt="0"/>
      <dgm:spPr/>
    </dgm:pt>
    <dgm:pt modelId="{E5DE719E-6C70-4662-91E8-F1FAEEA62B7C}" type="pres">
      <dgm:prSet presAssocID="{18316DCA-7A15-4085-9466-2831AE325E40}" presName="hierChild5" presStyleCnt="0"/>
      <dgm:spPr/>
    </dgm:pt>
    <dgm:pt modelId="{5FFC6F51-16E5-4F8D-AB1D-9947368B25F1}" type="pres">
      <dgm:prSet presAssocID="{A3778612-7C1E-4F69-8BFF-67568BEBEC7E}" presName="Name37" presStyleLbl="parChTrans1D2" presStyleIdx="4" presStyleCnt="5"/>
      <dgm:spPr/>
      <dgm:t>
        <a:bodyPr/>
        <a:lstStyle/>
        <a:p>
          <a:endParaRPr lang="zh-CN" altLang="en-US"/>
        </a:p>
      </dgm:t>
    </dgm:pt>
    <dgm:pt modelId="{4CC22D4D-B621-4056-A952-116648BFA596}" type="pres">
      <dgm:prSet presAssocID="{A50E22EB-75D2-44FC-8989-4F893CF3D193}" presName="hierRoot2" presStyleCnt="0">
        <dgm:presLayoutVars>
          <dgm:hierBranch val="init"/>
        </dgm:presLayoutVars>
      </dgm:prSet>
      <dgm:spPr/>
    </dgm:pt>
    <dgm:pt modelId="{82A1F37F-E187-4EE9-AF6B-7DDEBFFFD9C8}" type="pres">
      <dgm:prSet presAssocID="{A50E22EB-75D2-44FC-8989-4F893CF3D193}" presName="rootComposite" presStyleCnt="0"/>
      <dgm:spPr/>
    </dgm:pt>
    <dgm:pt modelId="{C1E75CFA-01CA-42FB-84A9-DAA29639A466}" type="pres">
      <dgm:prSet presAssocID="{A50E22EB-75D2-44FC-8989-4F893CF3D193}" presName="rootText" presStyleLbl="node2" presStyleIdx="4" presStyleCnt="5" custScaleX="13777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B1CECC5-7998-48CE-ABAC-BF43304B88AE}" type="pres">
      <dgm:prSet presAssocID="{A50E22EB-75D2-44FC-8989-4F893CF3D193}" presName="rootConnector" presStyleLbl="node2" presStyleIdx="4" presStyleCnt="5"/>
      <dgm:spPr/>
      <dgm:t>
        <a:bodyPr/>
        <a:lstStyle/>
        <a:p>
          <a:endParaRPr lang="zh-CN" altLang="en-US"/>
        </a:p>
      </dgm:t>
    </dgm:pt>
    <dgm:pt modelId="{E14ABD13-5093-4482-9710-E282D8019699}" type="pres">
      <dgm:prSet presAssocID="{A50E22EB-75D2-44FC-8989-4F893CF3D193}" presName="hierChild4" presStyleCnt="0"/>
      <dgm:spPr/>
    </dgm:pt>
    <dgm:pt modelId="{6CAD00E7-2AEC-43E1-B7AA-60D56732998F}" type="pres">
      <dgm:prSet presAssocID="{A50E22EB-75D2-44FC-8989-4F893CF3D193}" presName="hierChild5" presStyleCnt="0"/>
      <dgm:spPr/>
    </dgm:pt>
    <dgm:pt modelId="{A04BCCEC-439E-4F7A-8647-6875B475C34E}" type="pres">
      <dgm:prSet presAssocID="{2A6FF35D-44B5-468C-B304-EDEDCAE65035}" presName="hierChild3" presStyleCnt="0"/>
      <dgm:spPr/>
    </dgm:pt>
  </dgm:ptLst>
  <dgm:cxnLst>
    <dgm:cxn modelId="{C6B6C340-01E9-448D-AFA4-D38EDE2B45A3}" type="presOf" srcId="{458B6FD4-09B9-4378-BFAF-44518E173A5B}" destId="{A7F90D44-EBFF-4669-A8F3-A9F15E84E20C}" srcOrd="0" destOrd="0" presId="urn:microsoft.com/office/officeart/2005/8/layout/orgChart1"/>
    <dgm:cxn modelId="{C2C31157-744B-4967-99C7-FDF5F9184834}" type="presOf" srcId="{ED880929-F3A0-49EA-828E-C1957103C9E7}" destId="{76413C1E-A768-497A-937A-78151847922F}" srcOrd="0" destOrd="0" presId="urn:microsoft.com/office/officeart/2005/8/layout/orgChart1"/>
    <dgm:cxn modelId="{9AC81520-4A76-462D-986F-71E3479D6763}" type="presOf" srcId="{2E16CC9D-5C3A-4DB4-A1BF-3C78843F509B}" destId="{65B536E3-499A-48AF-A5F0-0CB6CAEC7F27}" srcOrd="1" destOrd="0" presId="urn:microsoft.com/office/officeart/2005/8/layout/orgChart1"/>
    <dgm:cxn modelId="{CCA8B0A0-4AB0-469B-9B8A-859637B55A51}" srcId="{2E16CC9D-5C3A-4DB4-A1BF-3C78843F509B}" destId="{941B1F60-CBE1-4463-9B02-0B79A27C81F3}" srcOrd="1" destOrd="0" parTransId="{6FDF69F6-39E8-4CC3-A46D-8590B87D23AD}" sibTransId="{2D793FD2-0655-4F48-9B52-476CC029C501}"/>
    <dgm:cxn modelId="{45D144A9-97F9-47AD-9C80-C4403615E972}" srcId="{2A6FF35D-44B5-468C-B304-EDEDCAE65035}" destId="{92CE26CC-8621-4272-85F8-3C486FF9B103}" srcOrd="1" destOrd="0" parTransId="{ED880929-F3A0-49EA-828E-C1957103C9E7}" sibTransId="{0F5C802E-0D09-485B-A60F-FEF3AA150EEC}"/>
    <dgm:cxn modelId="{E794C3BD-A6D5-4989-B9D2-F6AB7C8C8A85}" type="presOf" srcId="{0A3A5190-8E1B-4AB7-9B3F-E56934B8C5DD}" destId="{D2D87E3B-D789-4CED-B8A7-7F84D6AFEF98}" srcOrd="1" destOrd="0" presId="urn:microsoft.com/office/officeart/2005/8/layout/orgChart1"/>
    <dgm:cxn modelId="{571DE109-9F4E-43CC-B929-C19843DFC02A}" srcId="{2E16CC9D-5C3A-4DB4-A1BF-3C78843F509B}" destId="{0A3A5190-8E1B-4AB7-9B3F-E56934B8C5DD}" srcOrd="0" destOrd="0" parTransId="{58CCC2A7-32D4-4040-9B22-1AF00B1D8282}" sibTransId="{CA3496D3-5086-4F5D-A9EF-64E65BC404F2}"/>
    <dgm:cxn modelId="{DEDBBAA6-1316-433F-95FF-CFAA72456D3B}" type="presOf" srcId="{A50E22EB-75D2-44FC-8989-4F893CF3D193}" destId="{7B1CECC5-7998-48CE-ABAC-BF43304B88AE}" srcOrd="1" destOrd="0" presId="urn:microsoft.com/office/officeart/2005/8/layout/orgChart1"/>
    <dgm:cxn modelId="{142237D3-28CF-48F4-B52F-ACE998AEDC97}" srcId="{2A6FF35D-44B5-468C-B304-EDEDCAE65035}" destId="{8C0800C9-57A8-4F27-B1CB-C18DA9135A3F}" srcOrd="0" destOrd="0" parTransId="{1355F069-455B-4345-A0B5-28763C81818C}" sibTransId="{23BEB882-453C-462E-8431-0137AA4FD8A3}"/>
    <dgm:cxn modelId="{AE223D1F-D563-4312-92BE-D893139C2332}" type="presOf" srcId="{58CCC2A7-32D4-4040-9B22-1AF00B1D8282}" destId="{DA0B1ADD-F837-4BA0-ABB9-689EFA5842A0}" srcOrd="0" destOrd="0" presId="urn:microsoft.com/office/officeart/2005/8/layout/orgChart1"/>
    <dgm:cxn modelId="{FC747456-BC1E-4049-8D33-B3280EF263D1}" type="presOf" srcId="{2E16CC9D-5C3A-4DB4-A1BF-3C78843F509B}" destId="{4735F6AF-F60C-40CC-921B-15491ADDBB4E}" srcOrd="0" destOrd="0" presId="urn:microsoft.com/office/officeart/2005/8/layout/orgChart1"/>
    <dgm:cxn modelId="{5CA3AFAE-037F-426B-8277-897DBDA50509}" type="presOf" srcId="{A3778612-7C1E-4F69-8BFF-67568BEBEC7E}" destId="{5FFC6F51-16E5-4F8D-AB1D-9947368B25F1}" srcOrd="0" destOrd="0" presId="urn:microsoft.com/office/officeart/2005/8/layout/orgChart1"/>
    <dgm:cxn modelId="{CCA38A0B-F5B8-404C-BB5B-BA48FE484930}" srcId="{2A6FF35D-44B5-468C-B304-EDEDCAE65035}" destId="{18316DCA-7A15-4085-9466-2831AE325E40}" srcOrd="3" destOrd="0" parTransId="{1B42907B-2CF7-4FB6-A2BB-E32A0BD78CE8}" sibTransId="{04AAB9AF-7A1C-4EF1-96C5-059FF4BB2183}"/>
    <dgm:cxn modelId="{1588AFD3-EC12-458D-808F-9DA3B41C86DD}" srcId="{458B6FD4-09B9-4378-BFAF-44518E173A5B}" destId="{2A6FF35D-44B5-468C-B304-EDEDCAE65035}" srcOrd="0" destOrd="0" parTransId="{0007454B-4B83-444A-B9DF-F43A8B320AB7}" sibTransId="{F48C87B5-9019-46FE-9082-142738E9C307}"/>
    <dgm:cxn modelId="{DBA1A237-D905-42C0-AE9F-68E9C07E4CBF}" type="presOf" srcId="{18316DCA-7A15-4085-9466-2831AE325E40}" destId="{B21943DC-DD5B-467D-933F-ADBA00BD5C57}" srcOrd="1" destOrd="0" presId="urn:microsoft.com/office/officeart/2005/8/layout/orgChart1"/>
    <dgm:cxn modelId="{7D3C019B-7DB6-45B9-ADFE-6AEF78DBA858}" type="presOf" srcId="{941B1F60-CBE1-4463-9B02-0B79A27C81F3}" destId="{CAE2D25E-DBC1-4845-8BD7-45853F61E515}" srcOrd="1" destOrd="0" presId="urn:microsoft.com/office/officeart/2005/8/layout/orgChart1"/>
    <dgm:cxn modelId="{B95FA7AE-3510-4FD8-AB8F-6A2872693349}" type="presOf" srcId="{941B1F60-CBE1-4463-9B02-0B79A27C81F3}" destId="{4D709CC7-0A5E-4AB8-8C68-F43EC6DCB95C}" srcOrd="0" destOrd="0" presId="urn:microsoft.com/office/officeart/2005/8/layout/orgChart1"/>
    <dgm:cxn modelId="{3F88FFFA-5E83-4F25-B1F6-246D67AF982F}" type="presOf" srcId="{1F65B2DD-98D8-49B6-A145-3922057ED898}" destId="{CBF85BE1-C3F0-48B3-96E6-4EABA5A21C7C}" srcOrd="0" destOrd="0" presId="urn:microsoft.com/office/officeart/2005/8/layout/orgChart1"/>
    <dgm:cxn modelId="{D2D656FB-DBF9-4108-AE4D-1CB79C19BF24}" type="presOf" srcId="{A50E22EB-75D2-44FC-8989-4F893CF3D193}" destId="{C1E75CFA-01CA-42FB-84A9-DAA29639A466}" srcOrd="0" destOrd="0" presId="urn:microsoft.com/office/officeart/2005/8/layout/orgChart1"/>
    <dgm:cxn modelId="{5CB48781-F2BF-4A51-9CA2-CC5556FC2265}" type="presOf" srcId="{1355F069-455B-4345-A0B5-28763C81818C}" destId="{BFAC4FA0-9ECE-4B6F-9D68-55DAEB0C151C}" srcOrd="0" destOrd="0" presId="urn:microsoft.com/office/officeart/2005/8/layout/orgChart1"/>
    <dgm:cxn modelId="{92CA9DB6-8412-4702-9608-5A1876D87154}" type="presOf" srcId="{92CE26CC-8621-4272-85F8-3C486FF9B103}" destId="{0A866330-3DE2-4CC3-A5F4-6CBC86B75727}" srcOrd="1" destOrd="0" presId="urn:microsoft.com/office/officeart/2005/8/layout/orgChart1"/>
    <dgm:cxn modelId="{6E3E26FA-F429-459A-817C-8A686E1156CD}" type="presOf" srcId="{8C0800C9-57A8-4F27-B1CB-C18DA9135A3F}" destId="{3DE569B3-C09E-4B8A-B1B2-CDF75C08D99F}" srcOrd="0" destOrd="0" presId="urn:microsoft.com/office/officeart/2005/8/layout/orgChart1"/>
    <dgm:cxn modelId="{7DA8EBF9-751A-4A7A-B8F1-1B8F85A722F5}" type="presOf" srcId="{0A3A5190-8E1B-4AB7-9B3F-E56934B8C5DD}" destId="{535B0678-3B97-443F-A5EA-9CFE0FC95132}" srcOrd="0" destOrd="0" presId="urn:microsoft.com/office/officeart/2005/8/layout/orgChart1"/>
    <dgm:cxn modelId="{E3AB04B2-6774-43B3-95F8-54C5ADF80D6D}" type="presOf" srcId="{92CE26CC-8621-4272-85F8-3C486FF9B103}" destId="{0B78410E-B683-465B-BE1A-AF625EA7F383}" srcOrd="0" destOrd="0" presId="urn:microsoft.com/office/officeart/2005/8/layout/orgChart1"/>
    <dgm:cxn modelId="{B27384C1-86DF-4460-9444-8CF65154E941}" srcId="{2A6FF35D-44B5-468C-B304-EDEDCAE65035}" destId="{A50E22EB-75D2-44FC-8989-4F893CF3D193}" srcOrd="4" destOrd="0" parTransId="{A3778612-7C1E-4F69-8BFF-67568BEBEC7E}" sibTransId="{E2AD8DFF-7040-49F9-9C5A-4ABBEE20E69B}"/>
    <dgm:cxn modelId="{6AF29284-E549-495F-8D33-719FAD49DEE0}" type="presOf" srcId="{18316DCA-7A15-4085-9466-2831AE325E40}" destId="{06CB7EC6-13DD-4B04-B304-C3C4F3AEE6AB}" srcOrd="0" destOrd="0" presId="urn:microsoft.com/office/officeart/2005/8/layout/orgChart1"/>
    <dgm:cxn modelId="{869CB7D7-9041-44BB-B1B6-75DCBECCE960}" srcId="{2A6FF35D-44B5-468C-B304-EDEDCAE65035}" destId="{2E16CC9D-5C3A-4DB4-A1BF-3C78843F509B}" srcOrd="2" destOrd="0" parTransId="{1F65B2DD-98D8-49B6-A145-3922057ED898}" sibTransId="{7B4B83D5-837F-4A9D-9E90-1F7BC9BBBD6F}"/>
    <dgm:cxn modelId="{80F1ED6E-CE87-40D3-8CF0-39EE9E9BB62C}" type="presOf" srcId="{1B42907B-2CF7-4FB6-A2BB-E32A0BD78CE8}" destId="{8A94E845-59A3-47CE-A70D-909F61B37FF3}" srcOrd="0" destOrd="0" presId="urn:microsoft.com/office/officeart/2005/8/layout/orgChart1"/>
    <dgm:cxn modelId="{379ABBD4-4142-46A4-B9F5-1AF28F445A77}" type="presOf" srcId="{6FDF69F6-39E8-4CC3-A46D-8590B87D23AD}" destId="{348A02A3-5BE2-4EEF-B6FC-600949F61466}" srcOrd="0" destOrd="0" presId="urn:microsoft.com/office/officeart/2005/8/layout/orgChart1"/>
    <dgm:cxn modelId="{70F1B397-DB7D-43A1-B617-D46E2EE5C42C}" type="presOf" srcId="{2A6FF35D-44B5-468C-B304-EDEDCAE65035}" destId="{496C4D87-ED05-4520-9A26-045F3F877BEE}" srcOrd="0" destOrd="0" presId="urn:microsoft.com/office/officeart/2005/8/layout/orgChart1"/>
    <dgm:cxn modelId="{CEA8DCEF-02D6-44A7-A0D5-C6A0C2C81887}" type="presOf" srcId="{2A6FF35D-44B5-468C-B304-EDEDCAE65035}" destId="{5BA56F6E-5AF0-455C-8268-CDB43BA9A28B}" srcOrd="1" destOrd="0" presId="urn:microsoft.com/office/officeart/2005/8/layout/orgChart1"/>
    <dgm:cxn modelId="{1AE8605A-8714-4EA1-9752-1C639494BE8E}" type="presOf" srcId="{8C0800C9-57A8-4F27-B1CB-C18DA9135A3F}" destId="{0CF2C859-8855-4C32-9819-C16C76EEEE8B}" srcOrd="1" destOrd="0" presId="urn:microsoft.com/office/officeart/2005/8/layout/orgChart1"/>
    <dgm:cxn modelId="{9ED0A4E4-3ECD-419D-A552-9FD0DC618DED}" type="presParOf" srcId="{A7F90D44-EBFF-4669-A8F3-A9F15E84E20C}" destId="{8696D85D-85F5-46CC-858A-5E2BC3BE1F16}" srcOrd="0" destOrd="0" presId="urn:microsoft.com/office/officeart/2005/8/layout/orgChart1"/>
    <dgm:cxn modelId="{E594B38C-5CDC-4126-9CBE-6072F7DF035D}" type="presParOf" srcId="{8696D85D-85F5-46CC-858A-5E2BC3BE1F16}" destId="{B49CD18F-29BE-45F5-88DE-BCF396DB80FC}" srcOrd="0" destOrd="0" presId="urn:microsoft.com/office/officeart/2005/8/layout/orgChart1"/>
    <dgm:cxn modelId="{92FAA64C-AB0A-482A-896B-A771151394C2}" type="presParOf" srcId="{B49CD18F-29BE-45F5-88DE-BCF396DB80FC}" destId="{496C4D87-ED05-4520-9A26-045F3F877BEE}" srcOrd="0" destOrd="0" presId="urn:microsoft.com/office/officeart/2005/8/layout/orgChart1"/>
    <dgm:cxn modelId="{4D14D818-881C-4B2C-8589-708EF79CB06D}" type="presParOf" srcId="{B49CD18F-29BE-45F5-88DE-BCF396DB80FC}" destId="{5BA56F6E-5AF0-455C-8268-CDB43BA9A28B}" srcOrd="1" destOrd="0" presId="urn:microsoft.com/office/officeart/2005/8/layout/orgChart1"/>
    <dgm:cxn modelId="{3D321678-114D-4BC2-9331-7034CCB4E3B6}" type="presParOf" srcId="{8696D85D-85F5-46CC-858A-5E2BC3BE1F16}" destId="{29374E83-74CB-481E-934D-5FA4AE081F4F}" srcOrd="1" destOrd="0" presId="urn:microsoft.com/office/officeart/2005/8/layout/orgChart1"/>
    <dgm:cxn modelId="{63627B5D-60FB-4410-834D-CDCACCE9FD2C}" type="presParOf" srcId="{29374E83-74CB-481E-934D-5FA4AE081F4F}" destId="{BFAC4FA0-9ECE-4B6F-9D68-55DAEB0C151C}" srcOrd="0" destOrd="0" presId="urn:microsoft.com/office/officeart/2005/8/layout/orgChart1"/>
    <dgm:cxn modelId="{AE549E44-3E47-4EE8-9B0E-B5A3E6326974}" type="presParOf" srcId="{29374E83-74CB-481E-934D-5FA4AE081F4F}" destId="{C8EE9F9C-09F3-426B-A677-F6158D51D6AC}" srcOrd="1" destOrd="0" presId="urn:microsoft.com/office/officeart/2005/8/layout/orgChart1"/>
    <dgm:cxn modelId="{F572F03C-047F-4E4B-A8CD-8567A959EE2C}" type="presParOf" srcId="{C8EE9F9C-09F3-426B-A677-F6158D51D6AC}" destId="{308BA197-5B8E-42DB-8B41-76CE494BC964}" srcOrd="0" destOrd="0" presId="urn:microsoft.com/office/officeart/2005/8/layout/orgChart1"/>
    <dgm:cxn modelId="{1B52C271-ABF8-4888-B2E1-7251E685689E}" type="presParOf" srcId="{308BA197-5B8E-42DB-8B41-76CE494BC964}" destId="{3DE569B3-C09E-4B8A-B1B2-CDF75C08D99F}" srcOrd="0" destOrd="0" presId="urn:microsoft.com/office/officeart/2005/8/layout/orgChart1"/>
    <dgm:cxn modelId="{D2C45DE2-0D2D-489C-95AA-77D0B5F8F397}" type="presParOf" srcId="{308BA197-5B8E-42DB-8B41-76CE494BC964}" destId="{0CF2C859-8855-4C32-9819-C16C76EEEE8B}" srcOrd="1" destOrd="0" presId="urn:microsoft.com/office/officeart/2005/8/layout/orgChart1"/>
    <dgm:cxn modelId="{DAE57A17-5544-4696-A157-7E8CC67C0129}" type="presParOf" srcId="{C8EE9F9C-09F3-426B-A677-F6158D51D6AC}" destId="{11E964FF-B51A-43F5-8F1A-374B74EAA5AC}" srcOrd="1" destOrd="0" presId="urn:microsoft.com/office/officeart/2005/8/layout/orgChart1"/>
    <dgm:cxn modelId="{8F345663-4C11-441B-901E-2AA15148687F}" type="presParOf" srcId="{C8EE9F9C-09F3-426B-A677-F6158D51D6AC}" destId="{30B66AF1-6C83-4FA6-8248-209174F887BA}" srcOrd="2" destOrd="0" presId="urn:microsoft.com/office/officeart/2005/8/layout/orgChart1"/>
    <dgm:cxn modelId="{32255911-969B-4E4D-9CC8-E17471784E20}" type="presParOf" srcId="{29374E83-74CB-481E-934D-5FA4AE081F4F}" destId="{76413C1E-A768-497A-937A-78151847922F}" srcOrd="2" destOrd="0" presId="urn:microsoft.com/office/officeart/2005/8/layout/orgChart1"/>
    <dgm:cxn modelId="{067E6AC4-9BD9-473E-8644-47299D7C9231}" type="presParOf" srcId="{29374E83-74CB-481E-934D-5FA4AE081F4F}" destId="{AB861BA2-CD1D-4A76-9606-47ECDB8B44BD}" srcOrd="3" destOrd="0" presId="urn:microsoft.com/office/officeart/2005/8/layout/orgChart1"/>
    <dgm:cxn modelId="{BF603110-D194-4B29-B448-A52FD6A0B111}" type="presParOf" srcId="{AB861BA2-CD1D-4A76-9606-47ECDB8B44BD}" destId="{90BC60AF-F403-48AA-8729-25DB24EE8A3A}" srcOrd="0" destOrd="0" presId="urn:microsoft.com/office/officeart/2005/8/layout/orgChart1"/>
    <dgm:cxn modelId="{BF645C01-6B1E-4F4E-9A50-6320C811412D}" type="presParOf" srcId="{90BC60AF-F403-48AA-8729-25DB24EE8A3A}" destId="{0B78410E-B683-465B-BE1A-AF625EA7F383}" srcOrd="0" destOrd="0" presId="urn:microsoft.com/office/officeart/2005/8/layout/orgChart1"/>
    <dgm:cxn modelId="{D7A6988E-6450-4127-B5AC-55D0BB3A5AD9}" type="presParOf" srcId="{90BC60AF-F403-48AA-8729-25DB24EE8A3A}" destId="{0A866330-3DE2-4CC3-A5F4-6CBC86B75727}" srcOrd="1" destOrd="0" presId="urn:microsoft.com/office/officeart/2005/8/layout/orgChart1"/>
    <dgm:cxn modelId="{D767138A-5FD4-4668-9C52-D7958D4E761F}" type="presParOf" srcId="{AB861BA2-CD1D-4A76-9606-47ECDB8B44BD}" destId="{0716E0FD-F451-4429-9FC9-EA4FA53EA3F5}" srcOrd="1" destOrd="0" presId="urn:microsoft.com/office/officeart/2005/8/layout/orgChart1"/>
    <dgm:cxn modelId="{5FDB324A-F4B4-4F2F-924F-CF5135FD42F1}" type="presParOf" srcId="{AB861BA2-CD1D-4A76-9606-47ECDB8B44BD}" destId="{E7986736-21B8-4DE3-9B7D-9E8C9660DBD6}" srcOrd="2" destOrd="0" presId="urn:microsoft.com/office/officeart/2005/8/layout/orgChart1"/>
    <dgm:cxn modelId="{5041522E-099B-46C3-BD6E-463221375995}" type="presParOf" srcId="{29374E83-74CB-481E-934D-5FA4AE081F4F}" destId="{CBF85BE1-C3F0-48B3-96E6-4EABA5A21C7C}" srcOrd="4" destOrd="0" presId="urn:microsoft.com/office/officeart/2005/8/layout/orgChart1"/>
    <dgm:cxn modelId="{C1FA8BB7-8284-439A-805E-F3C413F0EE2F}" type="presParOf" srcId="{29374E83-74CB-481E-934D-5FA4AE081F4F}" destId="{C2EEC0B6-81AA-4A4D-9141-04E6D3BA360B}" srcOrd="5" destOrd="0" presId="urn:microsoft.com/office/officeart/2005/8/layout/orgChart1"/>
    <dgm:cxn modelId="{86676C77-8EA4-410D-9D6D-5168D5D1D4CB}" type="presParOf" srcId="{C2EEC0B6-81AA-4A4D-9141-04E6D3BA360B}" destId="{921BC766-079B-4A69-A97F-B94FA9ECF0BF}" srcOrd="0" destOrd="0" presId="urn:microsoft.com/office/officeart/2005/8/layout/orgChart1"/>
    <dgm:cxn modelId="{CC8BEC41-5F73-489A-B328-B8F611D7C4CB}" type="presParOf" srcId="{921BC766-079B-4A69-A97F-B94FA9ECF0BF}" destId="{4735F6AF-F60C-40CC-921B-15491ADDBB4E}" srcOrd="0" destOrd="0" presId="urn:microsoft.com/office/officeart/2005/8/layout/orgChart1"/>
    <dgm:cxn modelId="{406B837B-005B-435E-B3D7-16A4FDCB110F}" type="presParOf" srcId="{921BC766-079B-4A69-A97F-B94FA9ECF0BF}" destId="{65B536E3-499A-48AF-A5F0-0CB6CAEC7F27}" srcOrd="1" destOrd="0" presId="urn:microsoft.com/office/officeart/2005/8/layout/orgChart1"/>
    <dgm:cxn modelId="{2D2DB063-B4E0-4557-8FEE-D38DABFF6BB6}" type="presParOf" srcId="{C2EEC0B6-81AA-4A4D-9141-04E6D3BA360B}" destId="{7E8599A1-BB2B-402C-B0E5-C758EA651B32}" srcOrd="1" destOrd="0" presId="urn:microsoft.com/office/officeart/2005/8/layout/orgChart1"/>
    <dgm:cxn modelId="{EADB1FA2-ECED-4576-B407-A9796644F10E}" type="presParOf" srcId="{7E8599A1-BB2B-402C-B0E5-C758EA651B32}" destId="{DA0B1ADD-F837-4BA0-ABB9-689EFA5842A0}" srcOrd="0" destOrd="0" presId="urn:microsoft.com/office/officeart/2005/8/layout/orgChart1"/>
    <dgm:cxn modelId="{563565EC-F729-48E7-BA6D-E72B48A0A136}" type="presParOf" srcId="{7E8599A1-BB2B-402C-B0E5-C758EA651B32}" destId="{AFB2FC77-0005-42F3-A2AF-158F43B35EB5}" srcOrd="1" destOrd="0" presId="urn:microsoft.com/office/officeart/2005/8/layout/orgChart1"/>
    <dgm:cxn modelId="{E4A80EE0-86EE-4808-88F8-CABFB4357275}" type="presParOf" srcId="{AFB2FC77-0005-42F3-A2AF-158F43B35EB5}" destId="{725A0404-F577-41B8-BBBB-A2347D5F197E}" srcOrd="0" destOrd="0" presId="urn:microsoft.com/office/officeart/2005/8/layout/orgChart1"/>
    <dgm:cxn modelId="{98325730-0788-4479-9FAB-A3F3DE5953F3}" type="presParOf" srcId="{725A0404-F577-41B8-BBBB-A2347D5F197E}" destId="{535B0678-3B97-443F-A5EA-9CFE0FC95132}" srcOrd="0" destOrd="0" presId="urn:microsoft.com/office/officeart/2005/8/layout/orgChart1"/>
    <dgm:cxn modelId="{64FF34B4-E255-47FD-96DA-2F7D30FA6D68}" type="presParOf" srcId="{725A0404-F577-41B8-BBBB-A2347D5F197E}" destId="{D2D87E3B-D789-4CED-B8A7-7F84D6AFEF98}" srcOrd="1" destOrd="0" presId="urn:microsoft.com/office/officeart/2005/8/layout/orgChart1"/>
    <dgm:cxn modelId="{1541F857-FFF1-4A8B-AE9A-2BE3080797BD}" type="presParOf" srcId="{AFB2FC77-0005-42F3-A2AF-158F43B35EB5}" destId="{2F3F759A-4004-4817-B7BB-545ACA579EC8}" srcOrd="1" destOrd="0" presId="urn:microsoft.com/office/officeart/2005/8/layout/orgChart1"/>
    <dgm:cxn modelId="{2801AB16-47BF-4CAF-B75D-5B1B734B0F15}" type="presParOf" srcId="{AFB2FC77-0005-42F3-A2AF-158F43B35EB5}" destId="{4D6CC77D-EBF6-424D-9539-A6028279295D}" srcOrd="2" destOrd="0" presId="urn:microsoft.com/office/officeart/2005/8/layout/orgChart1"/>
    <dgm:cxn modelId="{B9079312-706C-47BD-8411-08D11CFBD0B5}" type="presParOf" srcId="{7E8599A1-BB2B-402C-B0E5-C758EA651B32}" destId="{348A02A3-5BE2-4EEF-B6FC-600949F61466}" srcOrd="2" destOrd="0" presId="urn:microsoft.com/office/officeart/2005/8/layout/orgChart1"/>
    <dgm:cxn modelId="{BDC3B68F-3B06-4E91-8C4B-DB12B09EC1CB}" type="presParOf" srcId="{7E8599A1-BB2B-402C-B0E5-C758EA651B32}" destId="{3A792B98-10A7-490F-9011-5AE766E85889}" srcOrd="3" destOrd="0" presId="urn:microsoft.com/office/officeart/2005/8/layout/orgChart1"/>
    <dgm:cxn modelId="{3F316C0A-61E3-4CAB-827C-D07A85150D71}" type="presParOf" srcId="{3A792B98-10A7-490F-9011-5AE766E85889}" destId="{6A1532B6-189E-4AAE-822A-541940BB6FEF}" srcOrd="0" destOrd="0" presId="urn:microsoft.com/office/officeart/2005/8/layout/orgChart1"/>
    <dgm:cxn modelId="{EB44A486-B9AE-4FFD-ACC7-0763F2915586}" type="presParOf" srcId="{6A1532B6-189E-4AAE-822A-541940BB6FEF}" destId="{4D709CC7-0A5E-4AB8-8C68-F43EC6DCB95C}" srcOrd="0" destOrd="0" presId="urn:microsoft.com/office/officeart/2005/8/layout/orgChart1"/>
    <dgm:cxn modelId="{D4870718-1CFC-4969-B1CA-77EF44132271}" type="presParOf" srcId="{6A1532B6-189E-4AAE-822A-541940BB6FEF}" destId="{CAE2D25E-DBC1-4845-8BD7-45853F61E515}" srcOrd="1" destOrd="0" presId="urn:microsoft.com/office/officeart/2005/8/layout/orgChart1"/>
    <dgm:cxn modelId="{FA6312AD-C63B-4559-BC55-21CC7691AF85}" type="presParOf" srcId="{3A792B98-10A7-490F-9011-5AE766E85889}" destId="{3553433E-7FDE-4B7C-B8EE-B2D15178154D}" srcOrd="1" destOrd="0" presId="urn:microsoft.com/office/officeart/2005/8/layout/orgChart1"/>
    <dgm:cxn modelId="{88E7819F-0B3E-4AD4-8DED-C649D2A5544C}" type="presParOf" srcId="{3A792B98-10A7-490F-9011-5AE766E85889}" destId="{3CE44086-BCA2-4AFA-ACA5-35961D2DD1C8}" srcOrd="2" destOrd="0" presId="urn:microsoft.com/office/officeart/2005/8/layout/orgChart1"/>
    <dgm:cxn modelId="{244C0081-E656-4BC5-AB17-5CEF80733BB6}" type="presParOf" srcId="{C2EEC0B6-81AA-4A4D-9141-04E6D3BA360B}" destId="{D353F46A-AE6E-41D4-B934-FC388BA8126D}" srcOrd="2" destOrd="0" presId="urn:microsoft.com/office/officeart/2005/8/layout/orgChart1"/>
    <dgm:cxn modelId="{5442AFEE-F0F4-41E7-B7B4-FF1CAEDBCFC1}" type="presParOf" srcId="{29374E83-74CB-481E-934D-5FA4AE081F4F}" destId="{8A94E845-59A3-47CE-A70D-909F61B37FF3}" srcOrd="6" destOrd="0" presId="urn:microsoft.com/office/officeart/2005/8/layout/orgChart1"/>
    <dgm:cxn modelId="{9F31DE2F-C5BD-4625-9A23-892AABC01DFF}" type="presParOf" srcId="{29374E83-74CB-481E-934D-5FA4AE081F4F}" destId="{3DF3497E-A3AF-4118-A83B-BB678A165DD7}" srcOrd="7" destOrd="0" presId="urn:microsoft.com/office/officeart/2005/8/layout/orgChart1"/>
    <dgm:cxn modelId="{0C6DDD4C-D0F6-4A4D-8AC0-C0164D04EF13}" type="presParOf" srcId="{3DF3497E-A3AF-4118-A83B-BB678A165DD7}" destId="{A423EBD5-DD4C-4F88-9DDC-230724FC2EB2}" srcOrd="0" destOrd="0" presId="urn:microsoft.com/office/officeart/2005/8/layout/orgChart1"/>
    <dgm:cxn modelId="{178355F9-428D-489E-872A-DDD36D685095}" type="presParOf" srcId="{A423EBD5-DD4C-4F88-9DDC-230724FC2EB2}" destId="{06CB7EC6-13DD-4B04-B304-C3C4F3AEE6AB}" srcOrd="0" destOrd="0" presId="urn:microsoft.com/office/officeart/2005/8/layout/orgChart1"/>
    <dgm:cxn modelId="{36D8D1FA-703B-42F2-9BE4-29676157896F}" type="presParOf" srcId="{A423EBD5-DD4C-4F88-9DDC-230724FC2EB2}" destId="{B21943DC-DD5B-467D-933F-ADBA00BD5C57}" srcOrd="1" destOrd="0" presId="urn:microsoft.com/office/officeart/2005/8/layout/orgChart1"/>
    <dgm:cxn modelId="{8EAC2A97-D13E-47EE-B916-0DA576B079B4}" type="presParOf" srcId="{3DF3497E-A3AF-4118-A83B-BB678A165DD7}" destId="{0174D7A3-4733-4479-B1D8-3A964F34B308}" srcOrd="1" destOrd="0" presId="urn:microsoft.com/office/officeart/2005/8/layout/orgChart1"/>
    <dgm:cxn modelId="{365C456F-FC24-4182-B7FF-672014221967}" type="presParOf" srcId="{3DF3497E-A3AF-4118-A83B-BB678A165DD7}" destId="{E5DE719E-6C70-4662-91E8-F1FAEEA62B7C}" srcOrd="2" destOrd="0" presId="urn:microsoft.com/office/officeart/2005/8/layout/orgChart1"/>
    <dgm:cxn modelId="{F564A71E-9E45-4ABC-B6C1-E9E7D18519FD}" type="presParOf" srcId="{29374E83-74CB-481E-934D-5FA4AE081F4F}" destId="{5FFC6F51-16E5-4F8D-AB1D-9947368B25F1}" srcOrd="8" destOrd="0" presId="urn:microsoft.com/office/officeart/2005/8/layout/orgChart1"/>
    <dgm:cxn modelId="{3AFC0CAF-E285-42F3-916B-3BDF6D1DD927}" type="presParOf" srcId="{29374E83-74CB-481E-934D-5FA4AE081F4F}" destId="{4CC22D4D-B621-4056-A952-116648BFA596}" srcOrd="9" destOrd="0" presId="urn:microsoft.com/office/officeart/2005/8/layout/orgChart1"/>
    <dgm:cxn modelId="{D12EE438-9DA5-4418-B201-AFEDE4487CFB}" type="presParOf" srcId="{4CC22D4D-B621-4056-A952-116648BFA596}" destId="{82A1F37F-E187-4EE9-AF6B-7DDEBFFFD9C8}" srcOrd="0" destOrd="0" presId="urn:microsoft.com/office/officeart/2005/8/layout/orgChart1"/>
    <dgm:cxn modelId="{B6858F17-27EE-42D6-8819-26C1E009B693}" type="presParOf" srcId="{82A1F37F-E187-4EE9-AF6B-7DDEBFFFD9C8}" destId="{C1E75CFA-01CA-42FB-84A9-DAA29639A466}" srcOrd="0" destOrd="0" presId="urn:microsoft.com/office/officeart/2005/8/layout/orgChart1"/>
    <dgm:cxn modelId="{FD6B59B1-5EA2-4A1C-90CD-DEA382CFF4F2}" type="presParOf" srcId="{82A1F37F-E187-4EE9-AF6B-7DDEBFFFD9C8}" destId="{7B1CECC5-7998-48CE-ABAC-BF43304B88AE}" srcOrd="1" destOrd="0" presId="urn:microsoft.com/office/officeart/2005/8/layout/orgChart1"/>
    <dgm:cxn modelId="{D80C8CBA-1F61-4B56-B2E5-F2CF24A0F1BF}" type="presParOf" srcId="{4CC22D4D-B621-4056-A952-116648BFA596}" destId="{E14ABD13-5093-4482-9710-E282D8019699}" srcOrd="1" destOrd="0" presId="urn:microsoft.com/office/officeart/2005/8/layout/orgChart1"/>
    <dgm:cxn modelId="{32ADED20-1146-467A-B3EE-5D2292F4F1BF}" type="presParOf" srcId="{4CC22D4D-B621-4056-A952-116648BFA596}" destId="{6CAD00E7-2AEC-43E1-B7AA-60D56732998F}" srcOrd="2" destOrd="0" presId="urn:microsoft.com/office/officeart/2005/8/layout/orgChart1"/>
    <dgm:cxn modelId="{47BE7B56-15F8-4A15-945A-1F4ABF2E9149}" type="presParOf" srcId="{8696D85D-85F5-46CC-858A-5E2BC3BE1F16}" destId="{A04BCCEC-439E-4F7A-8647-6875B475C34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FC6F51-16E5-4F8D-AB1D-9947368B25F1}">
      <dsp:nvSpPr>
        <dsp:cNvPr id="0" name=""/>
        <dsp:cNvSpPr/>
      </dsp:nvSpPr>
      <dsp:spPr>
        <a:xfrm>
          <a:off x="3048000" y="1436896"/>
          <a:ext cx="2543423" cy="1533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669"/>
              </a:lnTo>
              <a:lnTo>
                <a:pt x="2543423" y="76669"/>
              </a:lnTo>
              <a:lnTo>
                <a:pt x="2543423" y="1533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94E845-59A3-47CE-A70D-909F61B37FF3}">
      <dsp:nvSpPr>
        <dsp:cNvPr id="0" name=""/>
        <dsp:cNvSpPr/>
      </dsp:nvSpPr>
      <dsp:spPr>
        <a:xfrm>
          <a:off x="3048000" y="1436896"/>
          <a:ext cx="1236357" cy="1533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669"/>
              </a:lnTo>
              <a:lnTo>
                <a:pt x="1236357" y="76669"/>
              </a:lnTo>
              <a:lnTo>
                <a:pt x="1236357" y="1533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8A02A3-5BE2-4EEF-B6FC-600949F61466}">
      <dsp:nvSpPr>
        <dsp:cNvPr id="0" name=""/>
        <dsp:cNvSpPr/>
      </dsp:nvSpPr>
      <dsp:spPr>
        <a:xfrm>
          <a:off x="2544785" y="1955330"/>
          <a:ext cx="155921" cy="8543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4319"/>
              </a:lnTo>
              <a:lnTo>
                <a:pt x="155921" y="85431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0B1ADD-F837-4BA0-ABB9-689EFA5842A0}">
      <dsp:nvSpPr>
        <dsp:cNvPr id="0" name=""/>
        <dsp:cNvSpPr/>
      </dsp:nvSpPr>
      <dsp:spPr>
        <a:xfrm>
          <a:off x="2544785" y="1955330"/>
          <a:ext cx="155921" cy="3358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5886"/>
              </a:lnTo>
              <a:lnTo>
                <a:pt x="155921" y="33588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F85BE1-C3F0-48B3-96E6-4EABA5A21C7C}">
      <dsp:nvSpPr>
        <dsp:cNvPr id="0" name=""/>
        <dsp:cNvSpPr/>
      </dsp:nvSpPr>
      <dsp:spPr>
        <a:xfrm>
          <a:off x="2914854" y="1436896"/>
          <a:ext cx="91440" cy="153339"/>
        </a:xfrm>
        <a:custGeom>
          <a:avLst/>
          <a:gdLst/>
          <a:ahLst/>
          <a:cxnLst/>
          <a:rect l="0" t="0" r="0" b="0"/>
          <a:pathLst>
            <a:path>
              <a:moveTo>
                <a:pt x="133145" y="0"/>
              </a:moveTo>
              <a:lnTo>
                <a:pt x="133145" y="76669"/>
              </a:lnTo>
              <a:lnTo>
                <a:pt x="45720" y="76669"/>
              </a:lnTo>
              <a:lnTo>
                <a:pt x="45720" y="1533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413C1E-A768-497A-937A-78151847922F}">
      <dsp:nvSpPr>
        <dsp:cNvPr id="0" name=""/>
        <dsp:cNvSpPr/>
      </dsp:nvSpPr>
      <dsp:spPr>
        <a:xfrm>
          <a:off x="1771616" y="1436896"/>
          <a:ext cx="1276383" cy="153339"/>
        </a:xfrm>
        <a:custGeom>
          <a:avLst/>
          <a:gdLst/>
          <a:ahLst/>
          <a:cxnLst/>
          <a:rect l="0" t="0" r="0" b="0"/>
          <a:pathLst>
            <a:path>
              <a:moveTo>
                <a:pt x="1276383" y="0"/>
              </a:moveTo>
              <a:lnTo>
                <a:pt x="1276383" y="76669"/>
              </a:lnTo>
              <a:lnTo>
                <a:pt x="0" y="76669"/>
              </a:lnTo>
              <a:lnTo>
                <a:pt x="0" y="1533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AC4FA0-9ECE-4B6F-9D68-55DAEB0C151C}">
      <dsp:nvSpPr>
        <dsp:cNvPr id="0" name=""/>
        <dsp:cNvSpPr/>
      </dsp:nvSpPr>
      <dsp:spPr>
        <a:xfrm>
          <a:off x="551976" y="1436896"/>
          <a:ext cx="2496023" cy="153339"/>
        </a:xfrm>
        <a:custGeom>
          <a:avLst/>
          <a:gdLst/>
          <a:ahLst/>
          <a:cxnLst/>
          <a:rect l="0" t="0" r="0" b="0"/>
          <a:pathLst>
            <a:path>
              <a:moveTo>
                <a:pt x="2496023" y="0"/>
              </a:moveTo>
              <a:lnTo>
                <a:pt x="2496023" y="76669"/>
              </a:lnTo>
              <a:lnTo>
                <a:pt x="0" y="76669"/>
              </a:lnTo>
              <a:lnTo>
                <a:pt x="0" y="15333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6C4D87-ED05-4520-9A26-045F3F877BEE}">
      <dsp:nvSpPr>
        <dsp:cNvPr id="0" name=""/>
        <dsp:cNvSpPr/>
      </dsp:nvSpPr>
      <dsp:spPr>
        <a:xfrm>
          <a:off x="1637360" y="1071802"/>
          <a:ext cx="2821278" cy="3650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新版图书创作流程示意</a:t>
          </a:r>
          <a:endParaRPr lang="zh-CN" altLang="en-US" sz="1900" kern="1200" dirty="0"/>
        </a:p>
      </dsp:txBody>
      <dsp:txXfrm>
        <a:off x="1637360" y="1071802"/>
        <a:ext cx="2821278" cy="365093"/>
      </dsp:txXfrm>
    </dsp:sp>
    <dsp:sp modelId="{3DE569B3-C09E-4B8A-B1B2-CDF75C08D99F}">
      <dsp:nvSpPr>
        <dsp:cNvPr id="0" name=""/>
        <dsp:cNvSpPr/>
      </dsp:nvSpPr>
      <dsp:spPr>
        <a:xfrm>
          <a:off x="1557" y="1590236"/>
          <a:ext cx="1100838" cy="3650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图书编写 </a:t>
          </a:r>
          <a:endParaRPr lang="zh-CN" altLang="en-US" sz="1900" kern="1200" dirty="0"/>
        </a:p>
      </dsp:txBody>
      <dsp:txXfrm>
        <a:off x="1557" y="1590236"/>
        <a:ext cx="1100838" cy="365093"/>
      </dsp:txXfrm>
    </dsp:sp>
    <dsp:sp modelId="{0B78410E-B683-465B-BE1A-AF625EA7F383}">
      <dsp:nvSpPr>
        <dsp:cNvPr id="0" name=""/>
        <dsp:cNvSpPr/>
      </dsp:nvSpPr>
      <dsp:spPr>
        <a:xfrm>
          <a:off x="1255735" y="1590236"/>
          <a:ext cx="1031762" cy="3650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上市发行</a:t>
          </a:r>
          <a:endParaRPr lang="zh-CN" altLang="en-US" sz="1900" kern="1200" dirty="0"/>
        </a:p>
      </dsp:txBody>
      <dsp:txXfrm>
        <a:off x="1255735" y="1590236"/>
        <a:ext cx="1031762" cy="365093"/>
      </dsp:txXfrm>
    </dsp:sp>
    <dsp:sp modelId="{4735F6AF-F60C-40CC-921B-15491ADDBB4E}">
      <dsp:nvSpPr>
        <dsp:cNvPr id="0" name=""/>
        <dsp:cNvSpPr/>
      </dsp:nvSpPr>
      <dsp:spPr>
        <a:xfrm>
          <a:off x="2440837" y="1590236"/>
          <a:ext cx="1039473" cy="3650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确定选题</a:t>
          </a:r>
          <a:endParaRPr lang="zh-CN" altLang="en-US" sz="1900" kern="1200" dirty="0"/>
        </a:p>
      </dsp:txBody>
      <dsp:txXfrm>
        <a:off x="2440837" y="1590236"/>
        <a:ext cx="1039473" cy="365093"/>
      </dsp:txXfrm>
    </dsp:sp>
    <dsp:sp modelId="{535B0678-3B97-443F-A5EA-9CFE0FC95132}">
      <dsp:nvSpPr>
        <dsp:cNvPr id="0" name=""/>
        <dsp:cNvSpPr/>
      </dsp:nvSpPr>
      <dsp:spPr>
        <a:xfrm>
          <a:off x="2700706" y="2108669"/>
          <a:ext cx="1357236" cy="3650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选定作者</a:t>
          </a:r>
          <a:endParaRPr lang="zh-CN" altLang="en-US" sz="1900" kern="1200" dirty="0"/>
        </a:p>
      </dsp:txBody>
      <dsp:txXfrm>
        <a:off x="2700706" y="2108669"/>
        <a:ext cx="1357236" cy="365093"/>
      </dsp:txXfrm>
    </dsp:sp>
    <dsp:sp modelId="{4D709CC7-0A5E-4AB8-8C68-F43EC6DCB95C}">
      <dsp:nvSpPr>
        <dsp:cNvPr id="0" name=""/>
        <dsp:cNvSpPr/>
      </dsp:nvSpPr>
      <dsp:spPr>
        <a:xfrm>
          <a:off x="2700706" y="2627103"/>
          <a:ext cx="1357236" cy="3650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选题沟通</a:t>
          </a:r>
          <a:endParaRPr lang="zh-CN" altLang="en-US" sz="1900" kern="1200" dirty="0"/>
        </a:p>
      </dsp:txBody>
      <dsp:txXfrm>
        <a:off x="2700706" y="2627103"/>
        <a:ext cx="1357236" cy="365093"/>
      </dsp:txXfrm>
    </dsp:sp>
    <dsp:sp modelId="{06CB7EC6-13DD-4B04-B304-C3C4F3AEE6AB}">
      <dsp:nvSpPr>
        <dsp:cNvPr id="0" name=""/>
        <dsp:cNvSpPr/>
      </dsp:nvSpPr>
      <dsp:spPr>
        <a:xfrm>
          <a:off x="3633650" y="1590236"/>
          <a:ext cx="1301414" cy="3650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编辑审校</a:t>
          </a:r>
          <a:endParaRPr lang="zh-CN" altLang="en-US" sz="1900" kern="1200" dirty="0"/>
        </a:p>
      </dsp:txBody>
      <dsp:txXfrm>
        <a:off x="3633650" y="1590236"/>
        <a:ext cx="1301414" cy="365093"/>
      </dsp:txXfrm>
    </dsp:sp>
    <dsp:sp modelId="{C1E75CFA-01CA-42FB-84A9-DAA29639A466}">
      <dsp:nvSpPr>
        <dsp:cNvPr id="0" name=""/>
        <dsp:cNvSpPr/>
      </dsp:nvSpPr>
      <dsp:spPr>
        <a:xfrm>
          <a:off x="5088404" y="1590236"/>
          <a:ext cx="1006038" cy="36509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排版印刷</a:t>
          </a:r>
          <a:endParaRPr lang="zh-CN" altLang="en-US" sz="1900" kern="1200" dirty="0"/>
        </a:p>
      </dsp:txBody>
      <dsp:txXfrm>
        <a:off x="5088404" y="1590236"/>
        <a:ext cx="1006038" cy="3650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5566F5F3-0A6B-4281-9197-E094E664D0EB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8E3F57CF-F826-4347-A93B-16A401A123C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5566F5F3-0A6B-4281-9197-E094E664D0EB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8E3F57CF-F826-4347-A93B-16A401A123C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566F5F3-0A6B-4281-9197-E094E664D0EB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8E3F57CF-F826-4347-A93B-16A401A123C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5566F5F3-0A6B-4281-9197-E094E664D0EB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8E3F57CF-F826-4347-A93B-16A401A123C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5566F5F3-0A6B-4281-9197-E094E664D0EB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8E3F57CF-F826-4347-A93B-16A401A123C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5566F5F3-0A6B-4281-9197-E094E664D0EB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8E3F57CF-F826-4347-A93B-16A401A123C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566F5F3-0A6B-4281-9197-E094E664D0EB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8E3F57CF-F826-4347-A93B-16A401A123C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5566F5F3-0A6B-4281-9197-E094E664D0EB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8E3F57CF-F826-4347-A93B-16A401A123C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5566F5F3-0A6B-4281-9197-E094E664D0EB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8E3F57CF-F826-4347-A93B-16A401A123C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566F5F3-0A6B-4281-9197-E094E664D0EB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8E3F57CF-F826-4347-A93B-16A401A123C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5566F5F3-0A6B-4281-9197-E094E664D0EB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8E3F57CF-F826-4347-A93B-16A401A123C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5566F5F3-0A6B-4281-9197-E094E664D0EB}" type="datetimeFigureOut">
              <a:rPr lang="zh-CN" altLang="en-US" smtClean="0"/>
              <a:t>2014/12/28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F57CF-F826-4347-A93B-16A401A123C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mtClean="0"/>
              <a:t>Microsoft </a:t>
            </a:r>
            <a:r>
              <a:rPr lang="en-US" altLang="zh-CN" smtClean="0"/>
              <a:t>Office </a:t>
            </a:r>
            <a:r>
              <a:rPr lang="zh-CN" altLang="en-US" dirty="0" smtClean="0"/>
              <a:t>图书策划案</a:t>
            </a:r>
            <a:endParaRPr lang="zh-CN" altLang="en-US" dirty="0"/>
          </a:p>
        </p:txBody>
      </p:sp>
      <p:sp>
        <p:nvSpPr>
          <p:cNvPr id="6" name="副标题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76287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推荐作者简介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刘雅汶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zh-CN" dirty="0" err="1" smtClean="0"/>
              <a:t>Contoso</a:t>
            </a:r>
            <a:r>
              <a:rPr lang="zh-CN" altLang="en-US" dirty="0" smtClean="0"/>
              <a:t>公司技术经理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zh-CN" altLang="en-US" dirty="0" smtClean="0"/>
              <a:t>主要代表作品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zh-CN" dirty="0"/>
              <a:t>《</a:t>
            </a:r>
            <a:r>
              <a:rPr lang="en-US" altLang="zh-CN" dirty="0"/>
              <a:t>Microsoft Office</a:t>
            </a:r>
            <a:r>
              <a:rPr lang="zh-CN" altLang="zh-CN" dirty="0"/>
              <a:t>整合应用精要</a:t>
            </a:r>
            <a:r>
              <a:rPr lang="zh-CN" altLang="zh-CN" dirty="0" smtClean="0"/>
              <a:t>》</a:t>
            </a:r>
            <a:endParaRPr lang="en-US" altLang="zh-CN" dirty="0" smtClean="0"/>
          </a:p>
          <a:p>
            <a:r>
              <a:rPr lang="zh-CN" altLang="zh-CN" dirty="0"/>
              <a:t>《</a:t>
            </a:r>
            <a:r>
              <a:rPr lang="en-US" altLang="zh-CN" dirty="0"/>
              <a:t>Microsoft Word</a:t>
            </a:r>
            <a:r>
              <a:rPr lang="zh-CN" altLang="zh-CN" dirty="0"/>
              <a:t>企业应用宝典</a:t>
            </a:r>
            <a:r>
              <a:rPr lang="zh-CN" altLang="zh-CN" dirty="0" smtClean="0"/>
              <a:t>》</a:t>
            </a:r>
            <a:endParaRPr lang="en-US" altLang="zh-CN" dirty="0" smtClean="0"/>
          </a:p>
          <a:p>
            <a:r>
              <a:rPr lang="zh-CN" altLang="zh-CN" dirty="0"/>
              <a:t>《</a:t>
            </a:r>
            <a:r>
              <a:rPr lang="en-US" altLang="zh-CN" dirty="0"/>
              <a:t>Microsoft Office</a:t>
            </a:r>
            <a:r>
              <a:rPr lang="zh-CN" altLang="zh-CN" dirty="0"/>
              <a:t>应用办公好帮手</a:t>
            </a:r>
            <a:r>
              <a:rPr lang="zh-CN" altLang="zh-CN" dirty="0" smtClean="0"/>
              <a:t>》</a:t>
            </a:r>
            <a:endParaRPr lang="en-US" altLang="zh-CN" dirty="0" smtClean="0"/>
          </a:p>
          <a:p>
            <a:r>
              <a:rPr lang="zh-CN" altLang="zh-CN" dirty="0"/>
              <a:t>《</a:t>
            </a:r>
            <a:r>
              <a:rPr lang="en-US" altLang="zh-CN" dirty="0"/>
              <a:t>Microsoft Office</a:t>
            </a:r>
            <a:r>
              <a:rPr lang="zh-CN" altLang="zh-CN" dirty="0"/>
              <a:t>专家门诊》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9832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Office 2010 </a:t>
            </a:r>
            <a:r>
              <a:rPr lang="zh-CN" altLang="en-US" dirty="0" smtClean="0"/>
              <a:t>的十大优势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zh-CN" altLang="zh-CN" dirty="0"/>
              <a:t>更直观地表达</a:t>
            </a:r>
            <a:r>
              <a:rPr lang="zh-CN" altLang="zh-CN" dirty="0" smtClean="0"/>
              <a:t>想法</a:t>
            </a:r>
            <a:endParaRPr lang="en-US" altLang="zh-CN" dirty="0" smtClean="0"/>
          </a:p>
          <a:p>
            <a:r>
              <a:rPr lang="zh-CN" altLang="zh-CN" dirty="0"/>
              <a:t>协作的绩效更</a:t>
            </a:r>
            <a:r>
              <a:rPr lang="zh-CN" altLang="zh-CN" dirty="0" smtClean="0"/>
              <a:t>高</a:t>
            </a:r>
            <a:endParaRPr lang="en-US" altLang="zh-CN" dirty="0" smtClean="0"/>
          </a:p>
          <a:p>
            <a:r>
              <a:rPr lang="zh-CN" altLang="zh-CN" dirty="0"/>
              <a:t>从更多地点更多设备上享受熟悉的</a:t>
            </a:r>
            <a:r>
              <a:rPr lang="en-US" altLang="zh-CN" dirty="0"/>
              <a:t> Office </a:t>
            </a:r>
            <a:r>
              <a:rPr lang="zh-CN" altLang="zh-CN" dirty="0" smtClean="0"/>
              <a:t>体验</a:t>
            </a:r>
            <a:endParaRPr lang="en-US" altLang="zh-CN" dirty="0" smtClean="0"/>
          </a:p>
          <a:p>
            <a:r>
              <a:rPr lang="zh-CN" altLang="zh-CN" dirty="0"/>
              <a:t>提供强大的数据分析和可视化</a:t>
            </a:r>
            <a:r>
              <a:rPr lang="zh-CN" altLang="zh-CN" dirty="0" smtClean="0"/>
              <a:t>功能</a:t>
            </a:r>
            <a:endParaRPr lang="en-US" altLang="zh-CN" dirty="0" smtClean="0"/>
          </a:p>
          <a:p>
            <a:r>
              <a:rPr lang="zh-CN" altLang="zh-CN" dirty="0"/>
              <a:t>创建出类拔萃的演示</a:t>
            </a:r>
            <a:r>
              <a:rPr lang="zh-CN" altLang="zh-CN" dirty="0" smtClean="0"/>
              <a:t>文稿</a:t>
            </a:r>
            <a:endParaRPr lang="en-US" altLang="zh-CN" dirty="0" smtClean="0"/>
          </a:p>
          <a:p>
            <a:r>
              <a:rPr lang="zh-CN" altLang="zh-CN" dirty="0"/>
              <a:t>轻松管理大量</a:t>
            </a:r>
            <a:r>
              <a:rPr lang="zh-CN" altLang="zh-CN" dirty="0" smtClean="0"/>
              <a:t>电子邮件</a:t>
            </a:r>
            <a:endParaRPr lang="en-US" altLang="zh-CN" dirty="0" smtClean="0"/>
          </a:p>
          <a:p>
            <a:r>
              <a:rPr lang="zh-CN" altLang="zh-CN" dirty="0"/>
              <a:t>在一个位置存储并跟踪自己的所有想法和</a:t>
            </a:r>
            <a:r>
              <a:rPr lang="zh-CN" altLang="zh-CN" dirty="0" smtClean="0"/>
              <a:t>笔记</a:t>
            </a:r>
            <a:endParaRPr lang="en-US" altLang="zh-CN" dirty="0" smtClean="0"/>
          </a:p>
          <a:p>
            <a:r>
              <a:rPr lang="zh-CN" altLang="zh-CN" dirty="0"/>
              <a:t>即时传递</a:t>
            </a:r>
            <a:r>
              <a:rPr lang="zh-CN" altLang="zh-CN" dirty="0" smtClean="0"/>
              <a:t>消息</a:t>
            </a:r>
            <a:endParaRPr lang="en-US" altLang="zh-CN" dirty="0" smtClean="0"/>
          </a:p>
          <a:p>
            <a:r>
              <a:rPr lang="zh-CN" altLang="zh-CN" dirty="0"/>
              <a:t>更快、更轻松地完成</a:t>
            </a:r>
            <a:r>
              <a:rPr lang="zh-CN" altLang="zh-CN" dirty="0" smtClean="0"/>
              <a:t>任务</a:t>
            </a:r>
            <a:endParaRPr lang="en-US" altLang="zh-CN" dirty="0" smtClean="0"/>
          </a:p>
          <a:p>
            <a:r>
              <a:rPr lang="zh-CN" altLang="zh-CN" dirty="0"/>
              <a:t>在不同的设备和平台上访问工作信息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763087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新版图书作者定位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zh-CN" altLang="zh-CN" dirty="0"/>
              <a:t>信息</a:t>
            </a:r>
            <a:r>
              <a:rPr lang="zh-CN" altLang="zh-CN" dirty="0" smtClean="0"/>
              <a:t>工作者</a:t>
            </a:r>
            <a:endParaRPr lang="en-US" altLang="zh-CN" dirty="0" smtClean="0"/>
          </a:p>
          <a:p>
            <a:r>
              <a:rPr lang="zh-CN" altLang="zh-CN" dirty="0"/>
              <a:t>学生和</a:t>
            </a:r>
            <a:r>
              <a:rPr lang="zh-CN" altLang="zh-CN" dirty="0" smtClean="0"/>
              <a:t>教师</a:t>
            </a:r>
            <a:endParaRPr lang="en-US" altLang="zh-CN" dirty="0" smtClean="0"/>
          </a:p>
          <a:p>
            <a:r>
              <a:rPr lang="zh-CN" altLang="zh-CN" dirty="0"/>
              <a:t>办公应用技能</a:t>
            </a:r>
            <a:r>
              <a:rPr lang="zh-CN" altLang="zh-CN" dirty="0" smtClean="0"/>
              <a:t>培训班</a:t>
            </a:r>
            <a:endParaRPr lang="en-US" altLang="zh-CN" dirty="0" smtClean="0"/>
          </a:p>
          <a:p>
            <a:r>
              <a:rPr lang="zh-CN" altLang="zh-CN" dirty="0"/>
              <a:t>大专院校教材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21030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PowerPoint 2010 </a:t>
            </a:r>
            <a:r>
              <a:rPr lang="zh-CN" altLang="en-US" dirty="0" smtClean="0"/>
              <a:t>创新的功能体验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zh-CN" altLang="zh-CN" dirty="0"/>
              <a:t>在新增的后台视图中管理</a:t>
            </a:r>
            <a:r>
              <a:rPr lang="zh-CN" altLang="zh-CN" dirty="0" smtClean="0"/>
              <a:t>文件</a:t>
            </a:r>
            <a:endParaRPr lang="en-US" altLang="zh-CN" dirty="0" smtClean="0"/>
          </a:p>
          <a:p>
            <a:r>
              <a:rPr lang="zh-CN" altLang="zh-CN" dirty="0"/>
              <a:t>与同事共同创作演示</a:t>
            </a:r>
            <a:r>
              <a:rPr lang="zh-CN" altLang="zh-CN" dirty="0" smtClean="0"/>
              <a:t>文稿</a:t>
            </a:r>
            <a:endParaRPr lang="en-US" altLang="zh-CN" dirty="0" smtClean="0"/>
          </a:p>
          <a:p>
            <a:r>
              <a:rPr lang="zh-CN" altLang="zh-CN" dirty="0"/>
              <a:t>将幻灯片组织为逻辑</a:t>
            </a:r>
            <a:r>
              <a:rPr lang="zh-CN" altLang="zh-CN" dirty="0" smtClean="0"/>
              <a:t>节</a:t>
            </a:r>
            <a:endParaRPr lang="en-US" altLang="zh-CN" dirty="0" smtClean="0"/>
          </a:p>
          <a:p>
            <a:r>
              <a:rPr lang="zh-CN" altLang="zh-CN" dirty="0"/>
              <a:t>将演示文稿转变成</a:t>
            </a:r>
            <a:r>
              <a:rPr lang="zh-CN" altLang="zh-CN" dirty="0" smtClean="0"/>
              <a:t>视频</a:t>
            </a:r>
            <a:endParaRPr lang="en-US" altLang="zh-CN" dirty="0" smtClean="0"/>
          </a:p>
          <a:p>
            <a:r>
              <a:rPr lang="zh-CN" altLang="zh-CN" dirty="0"/>
              <a:t>使用</a:t>
            </a:r>
            <a:r>
              <a:rPr lang="en-US" altLang="zh-CN" dirty="0"/>
              <a:t> SmartArt </a:t>
            </a:r>
            <a:r>
              <a:rPr lang="zh-CN" altLang="zh-CN" dirty="0"/>
              <a:t>图形图片</a:t>
            </a:r>
            <a:r>
              <a:rPr lang="zh-CN" altLang="zh-CN" dirty="0" smtClean="0"/>
              <a:t>布局</a:t>
            </a:r>
            <a:endParaRPr lang="en-US" altLang="zh-CN" dirty="0" smtClean="0"/>
          </a:p>
          <a:p>
            <a:r>
              <a:rPr lang="zh-CN" altLang="zh-CN" dirty="0"/>
              <a:t>删除背景工具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621637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2012</a:t>
            </a:r>
            <a:r>
              <a:rPr lang="zh-CN" altLang="en-US" dirty="0" smtClean="0"/>
              <a:t>年同类图书销量统计</a:t>
            </a:r>
            <a:endParaRPr lang="zh-CN" alt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959345"/>
              </p:ext>
            </p:extLst>
          </p:nvPr>
        </p:nvGraphicFramePr>
        <p:xfrm>
          <a:off x="2555776" y="3501008"/>
          <a:ext cx="6096000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图书名称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出版社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作者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定价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销量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49620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3720113115"/>
              </p:ext>
            </p:extLst>
          </p:nvPr>
        </p:nvGraphicFramePr>
        <p:xfrm>
          <a:off x="1572344" y="141277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48120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平衡">
  <a:themeElements>
    <a:clrScheme name="平衡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平衡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平衡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TC101859865[[fn=平衡]]</Template>
  <TotalTime>95</TotalTime>
  <Words>206</Words>
  <Application>Microsoft Office PowerPoint</Application>
  <PresentationFormat>全屏显示(4:3)</PresentationFormat>
  <Paragraphs>46</Paragraphs>
  <Slides>7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  <vt:variant>
        <vt:lpstr>自定义放映</vt:lpstr>
      </vt:variant>
      <vt:variant>
        <vt:i4>2</vt:i4>
      </vt:variant>
    </vt:vector>
  </HeadingPairs>
  <TitlesOfParts>
    <vt:vector size="10" baseType="lpstr">
      <vt:lpstr>平衡</vt:lpstr>
      <vt:lpstr>Microsoft Office 图书策划案</vt:lpstr>
      <vt:lpstr>推荐作者简介</vt:lpstr>
      <vt:lpstr>Office 2010 的十大优势</vt:lpstr>
      <vt:lpstr>新版图书作者定位</vt:lpstr>
      <vt:lpstr>PowerPoint 2010 创新的功能体验</vt:lpstr>
      <vt:lpstr>2012年同类图书销量统计</vt:lpstr>
      <vt:lpstr>PowerPoint 演示文稿</vt:lpstr>
      <vt:lpstr>放映方案1</vt:lpstr>
      <vt:lpstr>放映方案2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office 图书策划案</dc:title>
  <dc:creator>gao</dc:creator>
  <cp:lastModifiedBy>aAS</cp:lastModifiedBy>
  <cp:revision>9</cp:revision>
  <dcterms:created xsi:type="dcterms:W3CDTF">2014-11-18T09:19:10Z</dcterms:created>
  <dcterms:modified xsi:type="dcterms:W3CDTF">2014-12-28T03:25:35Z</dcterms:modified>
</cp:coreProperties>
</file>