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83B00-D614-4087-A58A-4097E2CBCAA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676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E3D13-4BE9-4A0A-8168-2EA0A97A2F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029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02775-07F2-40E0-8768-74DCDCBE65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8854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47EAD3-B557-46D6-8118-9EA76D087F7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79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0A716-3658-4E74-9919-B855B12773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146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D1861-391E-400D-B671-E6EDA14D2C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941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F59E6-A37E-4D5D-9195-F3772F03A6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654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3E662-21F6-4500-8254-8923AEFAEA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65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E8EC7-E05A-43F4-B831-1CBA4D22839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694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3BB7B-3984-45D9-A150-B5734A1C63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44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F30E-464E-4484-B8F1-9462D926589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817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7E3BB-2F77-4372-963B-A72B262077F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360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A365F6-4C4C-4A5D-8B6C-8BE9F65F63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养老保险如何走向社会化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过去，人们“养儿防老”，多子多孙为多福；</a:t>
            </a:r>
          </a:p>
          <a:p>
            <a:r>
              <a:rPr lang="zh-CN" altLang="en-US"/>
              <a:t>后来：人们靠企业养老，“谁的职工谁来养”；</a:t>
            </a:r>
          </a:p>
          <a:p>
            <a:r>
              <a:rPr lang="zh-CN" altLang="en-US"/>
              <a:t>现在：人们养老靠社会化。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失业保险到底该怎么保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77200" cy="1981200"/>
          </a:xfrm>
        </p:spPr>
        <p:txBody>
          <a:bodyPr/>
          <a:lstStyle/>
          <a:p>
            <a:r>
              <a:rPr lang="zh-CN" altLang="en-US" sz="2800"/>
              <a:t>过去：三个人的活五个人干，大家都吃大锅饭；</a:t>
            </a:r>
          </a:p>
          <a:p>
            <a:r>
              <a:rPr lang="zh-CN" altLang="en-US" sz="2800"/>
              <a:t>后来：向市场经济转轨，许多职工纷纷下岗；</a:t>
            </a:r>
          </a:p>
          <a:p>
            <a:r>
              <a:rPr lang="zh-CN" altLang="en-US" sz="2800"/>
              <a:t>现在：“下岗”一词也将下岗，人们将直面失业。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590800" y="3784600"/>
          <a:ext cx="3467100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" name="图片" r:id="rId3" imgW="2743200" imgH="1828800" progId="Word.Picture.8">
                  <p:embed/>
                </p:oleObj>
              </mc:Choice>
              <mc:Fallback>
                <p:oleObj name="图片" r:id="rId3" imgW="2743200" imgH="1828800" progId="Word.Pictur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784600"/>
                        <a:ext cx="3467100" cy="231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zh-CN" altLang="en-US"/>
              <a:t>医疗保险怎样让人看得起病？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2971800"/>
          </a:xfrm>
        </p:spPr>
        <p:txBody>
          <a:bodyPr/>
          <a:lstStyle/>
          <a:p>
            <a:r>
              <a:rPr lang="zh-CN" altLang="en-US"/>
              <a:t>过去：人们生病有公费医疗；</a:t>
            </a:r>
          </a:p>
          <a:p>
            <a:r>
              <a:rPr lang="zh-CN" altLang="en-US"/>
              <a:t>后来：企业不景气，医药报销越来越难；</a:t>
            </a:r>
          </a:p>
          <a:p>
            <a:r>
              <a:rPr lang="zh-CN" altLang="en-US"/>
              <a:t>现在：医院在改革，人们的观念也在变    	       </a:t>
            </a:r>
            <a:r>
              <a:rPr lang="en-US" altLang="zh-CN"/>
              <a:t>…...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124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Times New Roman</vt:lpstr>
      <vt:lpstr>宋体</vt:lpstr>
      <vt:lpstr>Office 主题​​</vt:lpstr>
      <vt:lpstr>Microsoft Word 图片</vt:lpstr>
      <vt:lpstr>养老保险如何走向社会化</vt:lpstr>
      <vt:lpstr>失业保险到底该怎么保</vt:lpstr>
      <vt:lpstr>医疗保险怎样让人看得起病？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养老保险如何走向社会化</dc:title>
  <dc:creator>Zhang</dc:creator>
  <cp:lastModifiedBy>雨林木风</cp:lastModifiedBy>
  <cp:revision>2</cp:revision>
  <dcterms:created xsi:type="dcterms:W3CDTF">2001-12-19T16:37:43Z</dcterms:created>
  <dcterms:modified xsi:type="dcterms:W3CDTF">2013-03-18T13:54:29Z</dcterms:modified>
</cp:coreProperties>
</file>