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6"/>
  </p:notesMasterIdLst>
  <p:sldIdLst>
    <p:sldId id="256" r:id="rId2"/>
    <p:sldId id="257" r:id="rId3"/>
    <p:sldId id="263" r:id="rId4"/>
    <p:sldId id="262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0C731-F959-47A0-8E04-376526894294}" type="datetimeFigureOut">
              <a:rPr lang="zh-CN" altLang="en-US" smtClean="0"/>
              <a:t>2013-3-22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04B97-021F-4DB7-B494-35CDF10A84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120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熊猫饮食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04B97-021F-4DB7-B494-35CDF10A848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63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9E01-31CD-4684-A875-B6735002C09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CF0F-5704-41DD-A495-D2CB3A9D62E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A35E-816C-4B05-AA7A-11DC9B467FB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104B5-8A59-4A1B-A3DF-F3C10E59606F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B5347-7887-43C2-8B8B-0A30B58E9609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BF297-43BA-448D-BBA1-F3FA4FB03A59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B821-889A-48C2-8359-7DAC90E58D4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CF2F1-67A4-40F4-B9DE-98A589363B45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83E8-4724-40C6-B6C7-6697990FC16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9FBC-A32F-4450-B0CA-3A21DDE95C29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9D93-2A7C-4057-89A7-B15F6957E3B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4BFC603-BA0F-4E7B-8D54-0D311EFC9CA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奥运熊猫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/>
              <a:t>熊猫的幸福生活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/>
              <a:t>奥运熊猫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orient="vert" idx="1"/>
          </p:nvPr>
        </p:nvSpPr>
        <p:spPr/>
        <p:txBody>
          <a:bodyPr>
            <a:noAutofit/>
          </a:bodyPr>
          <a:lstStyle/>
          <a:p>
            <a:r>
              <a:rPr lang="zh-CN" altLang="en-US" sz="4100" dirty="0">
                <a:ea typeface="黑体" pitchFamily="2" charset="-122"/>
              </a:rPr>
              <a:t>由于四川地震，四川卧龙保护区受到破坏，基地内的部分熊猫转移到各地动物园，而转移到北京动物园的这八只熊猫就是赫赫有名的</a:t>
            </a:r>
            <a:r>
              <a:rPr lang="zh-CN" altLang="en-US" sz="4100" dirty="0">
                <a:latin typeface="Arial"/>
                <a:ea typeface="黑体" pitchFamily="2" charset="-122"/>
              </a:rPr>
              <a:t>“</a:t>
            </a:r>
            <a:r>
              <a:rPr lang="zh-CN" altLang="en-US" sz="4100" dirty="0">
                <a:ea typeface="黑体" pitchFamily="2" charset="-122"/>
              </a:rPr>
              <a:t>奥运熊猫</a:t>
            </a:r>
            <a:r>
              <a:rPr lang="zh-CN" altLang="en-US" sz="4100" dirty="0">
                <a:latin typeface="Arial"/>
                <a:ea typeface="黑体" pitchFamily="2" charset="-122"/>
              </a:rPr>
              <a:t>”</a:t>
            </a:r>
            <a:r>
              <a:rPr lang="zh-CN" altLang="en-US" sz="4100" dirty="0">
                <a:ea typeface="黑体" pitchFamily="2" charset="-122"/>
              </a:rPr>
              <a:t>。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zh-CN" altLang="en-US" dirty="0"/>
              <a:t>全封闭的奥运熊猫馆诺大的草坪上，假山，水潭，台子等设施应有尽有，甚至还有一个篮球。封闭的环境完全根据卧龙的气侯状态，温度和湿度来设定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32500" lnSpcReduction="20000"/>
          </a:bodyPr>
          <a:lstStyle/>
          <a:p>
            <a:r>
              <a:rPr lang="zh-CN" altLang="en-US" dirty="0"/>
              <a:t>也许是生活太滋润了，八个宝贝全在睡觉，而且没有一个姿势是重样的。经常有观众带着个小板凳和一瓶水，能坐着看一天大熊猫们的生活，国宝的魅力就是这样大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7" name="Picture 4" descr="图片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3619500"/>
            <a:ext cx="1333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图片1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145" y="2819400"/>
            <a:ext cx="263030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0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zh-CN" altLang="en-US" dirty="0"/>
              <a:t>熊猫们的饮食材料都是经过经挑细选，竹子都是由河南专门运过来的</a:t>
            </a:r>
            <a:r>
              <a:rPr lang="zh-CN" altLang="en-US" dirty="0" smtClean="0"/>
              <a:t>，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32500" lnSpcReduction="20000"/>
          </a:bodyPr>
          <a:lstStyle/>
          <a:p>
            <a:r>
              <a:rPr lang="zh-CN" altLang="en-US" dirty="0"/>
              <a:t>奥运熊猫虽然岁数都不大（</a:t>
            </a:r>
            <a:r>
              <a:rPr lang="en-US" altLang="zh-CN" dirty="0"/>
              <a:t>1-2</a:t>
            </a:r>
            <a:r>
              <a:rPr lang="zh-CN" altLang="en-US" dirty="0"/>
              <a:t>岁），但是饭量可不小，而且还十分贪吃，一天四餐，除了竹子还包括一些其他食物，竹笋、苹果，这帮家伙基本上是吃完了睡，睡醒了再吃，真是幸福的生活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11" name="Picture 6" descr="图片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3619500"/>
            <a:ext cx="1333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图片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3619500"/>
            <a:ext cx="1333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时装设计">
  <a:themeElements>
    <a:clrScheme name="时装设计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黑领结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时装设计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128</TotalTime>
  <Words>214</Words>
  <Application>Microsoft Office PowerPoint</Application>
  <PresentationFormat>全屏显示(4:3)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时装设计</vt:lpstr>
      <vt:lpstr>奥运熊猫 </vt:lpstr>
      <vt:lpstr>奥运熊猫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熊猫的幸福生活 </dc:title>
  <dc:creator>User</dc:creator>
  <cp:lastModifiedBy>雨林木风</cp:lastModifiedBy>
  <cp:revision>7</cp:revision>
  <cp:lastPrinted>1601-01-01T00:00:00Z</cp:lastPrinted>
  <dcterms:created xsi:type="dcterms:W3CDTF">2008-07-07T02:57:19Z</dcterms:created>
  <dcterms:modified xsi:type="dcterms:W3CDTF">2013-03-21T16:01:14Z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