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</p:sldMasterIdLst>
  <p:sldIdLst>
    <p:sldId id="257" r:id="rId2"/>
    <p:sldId id="260" r:id="rId3"/>
    <p:sldId id="262" r:id="rId4"/>
    <p:sldId id="256" r:id="rId5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4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1618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grpSp>
          <p:nvGrpSpPr>
            <p:cNvPr id="111619" name="Group 3"/>
            <p:cNvGrpSpPr>
              <a:grpSpLocks/>
            </p:cNvGrpSpPr>
            <p:nvPr/>
          </p:nvGrpSpPr>
          <p:grpSpPr bwMode="auto">
            <a:xfrm>
              <a:off x="0" y="1161"/>
              <a:ext cx="5758" cy="3159"/>
              <a:chOff x="0" y="1161"/>
              <a:chExt cx="5758" cy="3159"/>
            </a:xfrm>
          </p:grpSpPr>
          <p:sp>
            <p:nvSpPr>
              <p:cNvPr id="111620" name="Freeform 4"/>
              <p:cNvSpPr>
                <a:spLocks/>
              </p:cNvSpPr>
              <p:nvPr/>
            </p:nvSpPr>
            <p:spPr bwMode="hidden">
              <a:xfrm>
                <a:off x="558" y="1161"/>
                <a:ext cx="5200" cy="3159"/>
              </a:xfrm>
              <a:custGeom>
                <a:avLst/>
                <a:gdLst>
                  <a:gd name="T0" fmla="*/ 0 w 5184"/>
                  <a:gd name="T1" fmla="*/ 3159 h 3159"/>
                  <a:gd name="T2" fmla="*/ 5184 w 5184"/>
                  <a:gd name="T3" fmla="*/ 3159 h 3159"/>
                  <a:gd name="T4" fmla="*/ 5184 w 5184"/>
                  <a:gd name="T5" fmla="*/ 0 h 3159"/>
                  <a:gd name="T6" fmla="*/ 0 w 5184"/>
                  <a:gd name="T7" fmla="*/ 0 h 3159"/>
                  <a:gd name="T8" fmla="*/ 0 w 5184"/>
                  <a:gd name="T9" fmla="*/ 3159 h 3159"/>
                  <a:gd name="T10" fmla="*/ 0 w 5184"/>
                  <a:gd name="T11" fmla="*/ 3159 h 3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184" h="3159">
                    <a:moveTo>
                      <a:pt x="0" y="3159"/>
                    </a:moveTo>
                    <a:lnTo>
                      <a:pt x="5184" y="3159"/>
                    </a:lnTo>
                    <a:lnTo>
                      <a:pt x="5184" y="0"/>
                    </a:lnTo>
                    <a:lnTo>
                      <a:pt x="0" y="0"/>
                    </a:lnTo>
                    <a:lnTo>
                      <a:pt x="0" y="3159"/>
                    </a:lnTo>
                    <a:lnTo>
                      <a:pt x="0" y="3159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1621" name="Freeform 5"/>
              <p:cNvSpPr>
                <a:spLocks/>
              </p:cNvSpPr>
              <p:nvPr/>
            </p:nvSpPr>
            <p:spPr bwMode="hidden">
              <a:xfrm>
                <a:off x="0" y="1161"/>
                <a:ext cx="558" cy="3159"/>
              </a:xfrm>
              <a:custGeom>
                <a:avLst/>
                <a:gdLst>
                  <a:gd name="T0" fmla="*/ 0 w 556"/>
                  <a:gd name="T1" fmla="*/ 0 h 3159"/>
                  <a:gd name="T2" fmla="*/ 0 w 556"/>
                  <a:gd name="T3" fmla="*/ 3159 h 3159"/>
                  <a:gd name="T4" fmla="*/ 556 w 556"/>
                  <a:gd name="T5" fmla="*/ 3159 h 3159"/>
                  <a:gd name="T6" fmla="*/ 556 w 556"/>
                  <a:gd name="T7" fmla="*/ 0 h 3159"/>
                  <a:gd name="T8" fmla="*/ 0 w 556"/>
                  <a:gd name="T9" fmla="*/ 0 h 3159"/>
                  <a:gd name="T10" fmla="*/ 0 w 556"/>
                  <a:gd name="T11" fmla="*/ 0 h 3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56" h="3159">
                    <a:moveTo>
                      <a:pt x="0" y="0"/>
                    </a:moveTo>
                    <a:lnTo>
                      <a:pt x="0" y="3159"/>
                    </a:lnTo>
                    <a:lnTo>
                      <a:pt x="556" y="3159"/>
                    </a:lnTo>
                    <a:lnTo>
                      <a:pt x="556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11622" name="Freeform 6"/>
            <p:cNvSpPr>
              <a:spLocks/>
            </p:cNvSpPr>
            <p:nvPr/>
          </p:nvSpPr>
          <p:spPr bwMode="ltGray">
            <a:xfrm>
              <a:off x="552" y="951"/>
              <a:ext cx="12" cy="420"/>
            </a:xfrm>
            <a:custGeom>
              <a:avLst/>
              <a:gdLst>
                <a:gd name="T0" fmla="*/ 0 w 12"/>
                <a:gd name="T1" fmla="*/ 0 h 420"/>
                <a:gd name="T2" fmla="*/ 0 w 12"/>
                <a:gd name="T3" fmla="*/ 420 h 420"/>
                <a:gd name="T4" fmla="*/ 12 w 12"/>
                <a:gd name="T5" fmla="*/ 420 h 420"/>
                <a:gd name="T6" fmla="*/ 12 w 12"/>
                <a:gd name="T7" fmla="*/ 0 h 420"/>
                <a:gd name="T8" fmla="*/ 0 w 12"/>
                <a:gd name="T9" fmla="*/ 0 h 420"/>
                <a:gd name="T10" fmla="*/ 0 w 12"/>
                <a:gd name="T11" fmla="*/ 0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420">
                  <a:moveTo>
                    <a:pt x="0" y="0"/>
                  </a:moveTo>
                  <a:lnTo>
                    <a:pt x="0" y="420"/>
                  </a:lnTo>
                  <a:lnTo>
                    <a:pt x="12" y="42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hlink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1623" name="Freeform 7"/>
            <p:cNvSpPr>
              <a:spLocks/>
            </p:cNvSpPr>
            <p:nvPr/>
          </p:nvSpPr>
          <p:spPr bwMode="ltGray">
            <a:xfrm>
              <a:off x="767" y="1155"/>
              <a:ext cx="252" cy="12"/>
            </a:xfrm>
            <a:custGeom>
              <a:avLst/>
              <a:gdLst>
                <a:gd name="T0" fmla="*/ 251 w 251"/>
                <a:gd name="T1" fmla="*/ 0 h 12"/>
                <a:gd name="T2" fmla="*/ 0 w 251"/>
                <a:gd name="T3" fmla="*/ 0 h 12"/>
                <a:gd name="T4" fmla="*/ 0 w 251"/>
                <a:gd name="T5" fmla="*/ 12 h 12"/>
                <a:gd name="T6" fmla="*/ 251 w 251"/>
                <a:gd name="T7" fmla="*/ 12 h 12"/>
                <a:gd name="T8" fmla="*/ 251 w 251"/>
                <a:gd name="T9" fmla="*/ 0 h 12"/>
                <a:gd name="T10" fmla="*/ 251 w 251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1" h="12">
                  <a:moveTo>
                    <a:pt x="251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25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1624" name="Freeform 8"/>
            <p:cNvSpPr>
              <a:spLocks/>
            </p:cNvSpPr>
            <p:nvPr/>
          </p:nvSpPr>
          <p:spPr bwMode="ltGray">
            <a:xfrm>
              <a:off x="0" y="1155"/>
              <a:ext cx="351" cy="12"/>
            </a:xfrm>
            <a:custGeom>
              <a:avLst/>
              <a:gdLst>
                <a:gd name="T0" fmla="*/ 0 w 251"/>
                <a:gd name="T1" fmla="*/ 0 h 12"/>
                <a:gd name="T2" fmla="*/ 0 w 251"/>
                <a:gd name="T3" fmla="*/ 12 h 12"/>
                <a:gd name="T4" fmla="*/ 251 w 251"/>
                <a:gd name="T5" fmla="*/ 12 h 12"/>
                <a:gd name="T6" fmla="*/ 251 w 251"/>
                <a:gd name="T7" fmla="*/ 0 h 12"/>
                <a:gd name="T8" fmla="*/ 0 w 251"/>
                <a:gd name="T9" fmla="*/ 0 h 12"/>
                <a:gd name="T10" fmla="*/ 0 w 251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1" h="12">
                  <a:moveTo>
                    <a:pt x="0" y="0"/>
                  </a:move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11625" name="Group 9"/>
            <p:cNvGrpSpPr>
              <a:grpSpLocks/>
            </p:cNvGrpSpPr>
            <p:nvPr/>
          </p:nvGrpSpPr>
          <p:grpSpPr bwMode="auto">
            <a:xfrm>
              <a:off x="348" y="4"/>
              <a:ext cx="5410" cy="4316"/>
              <a:chOff x="348" y="4"/>
              <a:chExt cx="5410" cy="4316"/>
            </a:xfrm>
          </p:grpSpPr>
          <p:sp>
            <p:nvSpPr>
              <p:cNvPr id="111626" name="Freeform 10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>
                  <a:gd name="T0" fmla="*/ 12 w 12"/>
                  <a:gd name="T1" fmla="*/ 0 h 695"/>
                  <a:gd name="T2" fmla="*/ 0 w 12"/>
                  <a:gd name="T3" fmla="*/ 0 h 695"/>
                  <a:gd name="T4" fmla="*/ 0 w 12"/>
                  <a:gd name="T5" fmla="*/ 695 h 695"/>
                  <a:gd name="T6" fmla="*/ 12 w 12"/>
                  <a:gd name="T7" fmla="*/ 695 h 695"/>
                  <a:gd name="T8" fmla="*/ 12 w 12"/>
                  <a:gd name="T9" fmla="*/ 0 h 695"/>
                  <a:gd name="T10" fmla="*/ 12 w 12"/>
                  <a:gd name="T11" fmla="*/ 0 h 6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1627" name="Freeform 11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>
                  <a:gd name="T0" fmla="*/ 0 w 12"/>
                  <a:gd name="T1" fmla="*/ 2697 h 2697"/>
                  <a:gd name="T2" fmla="*/ 12 w 12"/>
                  <a:gd name="T3" fmla="*/ 2697 h 2697"/>
                  <a:gd name="T4" fmla="*/ 12 w 12"/>
                  <a:gd name="T5" fmla="*/ 0 h 2697"/>
                  <a:gd name="T6" fmla="*/ 0 w 12"/>
                  <a:gd name="T7" fmla="*/ 0 h 2697"/>
                  <a:gd name="T8" fmla="*/ 0 w 12"/>
                  <a:gd name="T9" fmla="*/ 2697 h 2697"/>
                  <a:gd name="T10" fmla="*/ 0 w 12"/>
                  <a:gd name="T11" fmla="*/ 2697 h 26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1628" name="Freeform 12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>
                  <a:gd name="T0" fmla="*/ 4724 w 4724"/>
                  <a:gd name="T1" fmla="*/ 0 h 12"/>
                  <a:gd name="T2" fmla="*/ 0 w 4724"/>
                  <a:gd name="T3" fmla="*/ 0 h 12"/>
                  <a:gd name="T4" fmla="*/ 0 w 4724"/>
                  <a:gd name="T5" fmla="*/ 12 h 12"/>
                  <a:gd name="T6" fmla="*/ 4724 w 4724"/>
                  <a:gd name="T7" fmla="*/ 12 h 12"/>
                  <a:gd name="T8" fmla="*/ 4724 w 4724"/>
                  <a:gd name="T9" fmla="*/ 0 h 12"/>
                  <a:gd name="T10" fmla="*/ 4724 w 4724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1629" name="Freeform 13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>
                  <a:gd name="T0" fmla="*/ 0 w 12"/>
                  <a:gd name="T1" fmla="*/ 252 h 252"/>
                  <a:gd name="T2" fmla="*/ 12 w 12"/>
                  <a:gd name="T3" fmla="*/ 252 h 252"/>
                  <a:gd name="T4" fmla="*/ 12 w 12"/>
                  <a:gd name="T5" fmla="*/ 0 h 252"/>
                  <a:gd name="T6" fmla="*/ 0 w 12"/>
                  <a:gd name="T7" fmla="*/ 0 h 252"/>
                  <a:gd name="T8" fmla="*/ 0 w 12"/>
                  <a:gd name="T9" fmla="*/ 252 h 252"/>
                  <a:gd name="T10" fmla="*/ 0 w 12"/>
                  <a:gd name="T11" fmla="*/ 252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1630" name="Freeform 14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>
                  <a:gd name="T0" fmla="*/ 12 w 12"/>
                  <a:gd name="T1" fmla="*/ 0 h 252"/>
                  <a:gd name="T2" fmla="*/ 0 w 12"/>
                  <a:gd name="T3" fmla="*/ 0 h 252"/>
                  <a:gd name="T4" fmla="*/ 0 w 12"/>
                  <a:gd name="T5" fmla="*/ 252 h 252"/>
                  <a:gd name="T6" fmla="*/ 12 w 12"/>
                  <a:gd name="T7" fmla="*/ 252 h 252"/>
                  <a:gd name="T8" fmla="*/ 12 w 12"/>
                  <a:gd name="T9" fmla="*/ 0 h 252"/>
                  <a:gd name="T10" fmla="*/ 12 w 12"/>
                  <a:gd name="T11" fmla="*/ 0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1631" name="Freeform 15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>
                  <a:gd name="T0" fmla="*/ 0 w 418"/>
                  <a:gd name="T1" fmla="*/ 0 h 12"/>
                  <a:gd name="T2" fmla="*/ 0 w 418"/>
                  <a:gd name="T3" fmla="*/ 12 h 12"/>
                  <a:gd name="T4" fmla="*/ 418 w 418"/>
                  <a:gd name="T5" fmla="*/ 12 h 12"/>
                  <a:gd name="T6" fmla="*/ 418 w 418"/>
                  <a:gd name="T7" fmla="*/ 0 h 12"/>
                  <a:gd name="T8" fmla="*/ 0 w 418"/>
                  <a:gd name="T9" fmla="*/ 0 h 12"/>
                  <a:gd name="T10" fmla="*/ 0 w 418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111632" name="Rectangle 16"/>
          <p:cNvSpPr>
            <a:spLocks noGrp="1" noChangeArrowheads="1"/>
          </p:cNvSpPr>
          <p:nvPr>
            <p:ph type="ctrTitle" sz="quarter"/>
          </p:nvPr>
        </p:nvSpPr>
        <p:spPr>
          <a:xfrm>
            <a:off x="1066800" y="1997075"/>
            <a:ext cx="7086600" cy="1431925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</a:p>
        </p:txBody>
      </p:sp>
      <p:sp>
        <p:nvSpPr>
          <p:cNvPr id="111633" name="Rectangle 1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066800" y="3886200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</a:p>
        </p:txBody>
      </p:sp>
      <p:sp>
        <p:nvSpPr>
          <p:cNvPr id="111634" name="Rectangle 18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111635" name="Rectangle 19"/>
          <p:cNvSpPr>
            <a:spLocks noGrp="1" noChangeArrowheads="1"/>
          </p:cNvSpPr>
          <p:nvPr>
            <p:ph type="ftr" sz="quarter" idx="3"/>
          </p:nvPr>
        </p:nvSpPr>
        <p:spPr>
          <a:xfrm>
            <a:off x="3352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111636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6FAEA41F-70FD-4A01-8C0A-609572D1F1F7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6686A5-6496-4460-AEA9-F0B78A47A73D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884718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24650" y="304800"/>
            <a:ext cx="1885950" cy="57912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066800" y="304800"/>
            <a:ext cx="5505450" cy="57912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7FDE32-7E33-42B1-83BF-B87F2B73850B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006280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A245F2-68B4-4A0B-B852-B825D8862ADF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91065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6E92FF-13A3-4221-B8DF-9CF276D92143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476076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9149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CA17B0-D32B-4DAF-A639-1B1A222B98A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291956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B195B2-DDC2-41E6-9709-B94C388904E6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6154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54DD00-7C5C-456C-A541-FDD0854A11FA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933509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969FC8-EC87-40F2-A131-81D5537AFCDA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647383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94949F-EA54-4C76-B16A-E0A07B8240C4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737631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7C1D4F-0F79-424B-8C4D-8C40FEA48147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934782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0594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sp>
          <p:nvSpPr>
            <p:cNvPr id="110595" name="Freeform 3"/>
            <p:cNvSpPr>
              <a:spLocks/>
            </p:cNvSpPr>
            <p:nvPr/>
          </p:nvSpPr>
          <p:spPr bwMode="hidden">
            <a:xfrm>
              <a:off x="558" y="1161"/>
              <a:ext cx="5200" cy="3159"/>
            </a:xfrm>
            <a:custGeom>
              <a:avLst/>
              <a:gdLst>
                <a:gd name="T0" fmla="*/ 0 w 5184"/>
                <a:gd name="T1" fmla="*/ 3159 h 3159"/>
                <a:gd name="T2" fmla="*/ 5184 w 5184"/>
                <a:gd name="T3" fmla="*/ 3159 h 3159"/>
                <a:gd name="T4" fmla="*/ 5184 w 5184"/>
                <a:gd name="T5" fmla="*/ 0 h 3159"/>
                <a:gd name="T6" fmla="*/ 0 w 5184"/>
                <a:gd name="T7" fmla="*/ 0 h 3159"/>
                <a:gd name="T8" fmla="*/ 0 w 5184"/>
                <a:gd name="T9" fmla="*/ 3159 h 3159"/>
                <a:gd name="T10" fmla="*/ 0 w 5184"/>
                <a:gd name="T11" fmla="*/ 3159 h 3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84" h="3159">
                  <a:moveTo>
                    <a:pt x="0" y="3159"/>
                  </a:moveTo>
                  <a:lnTo>
                    <a:pt x="5184" y="3159"/>
                  </a:lnTo>
                  <a:lnTo>
                    <a:pt x="5184" y="0"/>
                  </a:lnTo>
                  <a:lnTo>
                    <a:pt x="0" y="0"/>
                  </a:lnTo>
                  <a:lnTo>
                    <a:pt x="0" y="3159"/>
                  </a:lnTo>
                  <a:lnTo>
                    <a:pt x="0" y="315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0596" name="Freeform 4"/>
            <p:cNvSpPr>
              <a:spLocks/>
            </p:cNvSpPr>
            <p:nvPr/>
          </p:nvSpPr>
          <p:spPr bwMode="hidden">
            <a:xfrm>
              <a:off x="0" y="1161"/>
              <a:ext cx="558" cy="3159"/>
            </a:xfrm>
            <a:custGeom>
              <a:avLst/>
              <a:gdLst>
                <a:gd name="T0" fmla="*/ 0 w 556"/>
                <a:gd name="T1" fmla="*/ 0 h 3159"/>
                <a:gd name="T2" fmla="*/ 0 w 556"/>
                <a:gd name="T3" fmla="*/ 3159 h 3159"/>
                <a:gd name="T4" fmla="*/ 556 w 556"/>
                <a:gd name="T5" fmla="*/ 3159 h 3159"/>
                <a:gd name="T6" fmla="*/ 556 w 556"/>
                <a:gd name="T7" fmla="*/ 0 h 3159"/>
                <a:gd name="T8" fmla="*/ 0 w 556"/>
                <a:gd name="T9" fmla="*/ 0 h 3159"/>
                <a:gd name="T10" fmla="*/ 0 w 556"/>
                <a:gd name="T11" fmla="*/ 0 h 3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6" h="3159">
                  <a:moveTo>
                    <a:pt x="0" y="0"/>
                  </a:moveTo>
                  <a:lnTo>
                    <a:pt x="0" y="3159"/>
                  </a:lnTo>
                  <a:lnTo>
                    <a:pt x="556" y="3159"/>
                  </a:lnTo>
                  <a:lnTo>
                    <a:pt x="55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10597" name="Group 5"/>
            <p:cNvGrpSpPr>
              <a:grpSpLocks/>
            </p:cNvGrpSpPr>
            <p:nvPr userDrawn="1"/>
          </p:nvGrpSpPr>
          <p:grpSpPr bwMode="auto">
            <a:xfrm>
              <a:off x="0" y="4"/>
              <a:ext cx="5758" cy="4316"/>
              <a:chOff x="0" y="4"/>
              <a:chExt cx="5758" cy="4316"/>
            </a:xfrm>
          </p:grpSpPr>
          <p:sp>
            <p:nvSpPr>
              <p:cNvPr id="110598" name="Freeform 6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>
                  <a:gd name="T0" fmla="*/ 12 w 12"/>
                  <a:gd name="T1" fmla="*/ 0 h 695"/>
                  <a:gd name="T2" fmla="*/ 0 w 12"/>
                  <a:gd name="T3" fmla="*/ 0 h 695"/>
                  <a:gd name="T4" fmla="*/ 0 w 12"/>
                  <a:gd name="T5" fmla="*/ 695 h 695"/>
                  <a:gd name="T6" fmla="*/ 12 w 12"/>
                  <a:gd name="T7" fmla="*/ 695 h 695"/>
                  <a:gd name="T8" fmla="*/ 12 w 12"/>
                  <a:gd name="T9" fmla="*/ 0 h 695"/>
                  <a:gd name="T10" fmla="*/ 12 w 12"/>
                  <a:gd name="T11" fmla="*/ 0 h 6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0599" name="Freeform 7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>
                  <a:gd name="T0" fmla="*/ 0 w 12"/>
                  <a:gd name="T1" fmla="*/ 2697 h 2697"/>
                  <a:gd name="T2" fmla="*/ 12 w 12"/>
                  <a:gd name="T3" fmla="*/ 2697 h 2697"/>
                  <a:gd name="T4" fmla="*/ 12 w 12"/>
                  <a:gd name="T5" fmla="*/ 0 h 2697"/>
                  <a:gd name="T6" fmla="*/ 0 w 12"/>
                  <a:gd name="T7" fmla="*/ 0 h 2697"/>
                  <a:gd name="T8" fmla="*/ 0 w 12"/>
                  <a:gd name="T9" fmla="*/ 2697 h 2697"/>
                  <a:gd name="T10" fmla="*/ 0 w 12"/>
                  <a:gd name="T11" fmla="*/ 2697 h 26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0600" name="Freeform 8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>
                  <a:gd name="T0" fmla="*/ 4724 w 4724"/>
                  <a:gd name="T1" fmla="*/ 0 h 12"/>
                  <a:gd name="T2" fmla="*/ 0 w 4724"/>
                  <a:gd name="T3" fmla="*/ 0 h 12"/>
                  <a:gd name="T4" fmla="*/ 0 w 4724"/>
                  <a:gd name="T5" fmla="*/ 12 h 12"/>
                  <a:gd name="T6" fmla="*/ 4724 w 4724"/>
                  <a:gd name="T7" fmla="*/ 12 h 12"/>
                  <a:gd name="T8" fmla="*/ 4724 w 4724"/>
                  <a:gd name="T9" fmla="*/ 0 h 12"/>
                  <a:gd name="T10" fmla="*/ 4724 w 4724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0601" name="Freeform 9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>
                  <a:gd name="T0" fmla="*/ 0 w 12"/>
                  <a:gd name="T1" fmla="*/ 252 h 252"/>
                  <a:gd name="T2" fmla="*/ 12 w 12"/>
                  <a:gd name="T3" fmla="*/ 252 h 252"/>
                  <a:gd name="T4" fmla="*/ 12 w 12"/>
                  <a:gd name="T5" fmla="*/ 0 h 252"/>
                  <a:gd name="T6" fmla="*/ 0 w 12"/>
                  <a:gd name="T7" fmla="*/ 0 h 252"/>
                  <a:gd name="T8" fmla="*/ 0 w 12"/>
                  <a:gd name="T9" fmla="*/ 252 h 252"/>
                  <a:gd name="T10" fmla="*/ 0 w 12"/>
                  <a:gd name="T11" fmla="*/ 252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0602" name="Freeform 10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>
                  <a:gd name="T0" fmla="*/ 12 w 12"/>
                  <a:gd name="T1" fmla="*/ 0 h 252"/>
                  <a:gd name="T2" fmla="*/ 0 w 12"/>
                  <a:gd name="T3" fmla="*/ 0 h 252"/>
                  <a:gd name="T4" fmla="*/ 0 w 12"/>
                  <a:gd name="T5" fmla="*/ 252 h 252"/>
                  <a:gd name="T6" fmla="*/ 12 w 12"/>
                  <a:gd name="T7" fmla="*/ 252 h 252"/>
                  <a:gd name="T8" fmla="*/ 12 w 12"/>
                  <a:gd name="T9" fmla="*/ 0 h 252"/>
                  <a:gd name="T10" fmla="*/ 12 w 12"/>
                  <a:gd name="T11" fmla="*/ 0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0603" name="Freeform 11"/>
              <p:cNvSpPr>
                <a:spLocks/>
              </p:cNvSpPr>
              <p:nvPr/>
            </p:nvSpPr>
            <p:spPr bwMode="ltGray">
              <a:xfrm>
                <a:off x="552" y="951"/>
                <a:ext cx="12" cy="420"/>
              </a:xfrm>
              <a:custGeom>
                <a:avLst/>
                <a:gdLst>
                  <a:gd name="T0" fmla="*/ 0 w 12"/>
                  <a:gd name="T1" fmla="*/ 0 h 420"/>
                  <a:gd name="T2" fmla="*/ 0 w 12"/>
                  <a:gd name="T3" fmla="*/ 420 h 420"/>
                  <a:gd name="T4" fmla="*/ 12 w 12"/>
                  <a:gd name="T5" fmla="*/ 420 h 420"/>
                  <a:gd name="T6" fmla="*/ 12 w 12"/>
                  <a:gd name="T7" fmla="*/ 0 h 420"/>
                  <a:gd name="T8" fmla="*/ 0 w 12"/>
                  <a:gd name="T9" fmla="*/ 0 h 420"/>
                  <a:gd name="T10" fmla="*/ 0 w 12"/>
                  <a:gd name="T11" fmla="*/ 0 h 4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420">
                    <a:moveTo>
                      <a:pt x="0" y="0"/>
                    </a:moveTo>
                    <a:lnTo>
                      <a:pt x="0" y="420"/>
                    </a:lnTo>
                    <a:lnTo>
                      <a:pt x="12" y="42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0604" name="Freeform 12"/>
              <p:cNvSpPr>
                <a:spLocks/>
              </p:cNvSpPr>
              <p:nvPr/>
            </p:nvSpPr>
            <p:spPr bwMode="ltGray">
              <a:xfrm>
                <a:off x="0" y="1155"/>
                <a:ext cx="351" cy="12"/>
              </a:xfrm>
              <a:custGeom>
                <a:avLst/>
                <a:gdLst>
                  <a:gd name="T0" fmla="*/ 0 w 251"/>
                  <a:gd name="T1" fmla="*/ 0 h 12"/>
                  <a:gd name="T2" fmla="*/ 0 w 251"/>
                  <a:gd name="T3" fmla="*/ 12 h 12"/>
                  <a:gd name="T4" fmla="*/ 251 w 251"/>
                  <a:gd name="T5" fmla="*/ 12 h 12"/>
                  <a:gd name="T6" fmla="*/ 251 w 251"/>
                  <a:gd name="T7" fmla="*/ 0 h 12"/>
                  <a:gd name="T8" fmla="*/ 0 w 251"/>
                  <a:gd name="T9" fmla="*/ 0 h 12"/>
                  <a:gd name="T10" fmla="*/ 0 w 251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1" h="12">
                    <a:moveTo>
                      <a:pt x="0" y="0"/>
                    </a:move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0605" name="Freeform 13"/>
              <p:cNvSpPr>
                <a:spLocks/>
              </p:cNvSpPr>
              <p:nvPr/>
            </p:nvSpPr>
            <p:spPr bwMode="ltGray">
              <a:xfrm>
                <a:off x="767" y="1155"/>
                <a:ext cx="252" cy="12"/>
              </a:xfrm>
              <a:custGeom>
                <a:avLst/>
                <a:gdLst>
                  <a:gd name="T0" fmla="*/ 251 w 251"/>
                  <a:gd name="T1" fmla="*/ 0 h 12"/>
                  <a:gd name="T2" fmla="*/ 0 w 251"/>
                  <a:gd name="T3" fmla="*/ 0 h 12"/>
                  <a:gd name="T4" fmla="*/ 0 w 251"/>
                  <a:gd name="T5" fmla="*/ 12 h 12"/>
                  <a:gd name="T6" fmla="*/ 251 w 251"/>
                  <a:gd name="T7" fmla="*/ 12 h 12"/>
                  <a:gd name="T8" fmla="*/ 251 w 251"/>
                  <a:gd name="T9" fmla="*/ 0 h 12"/>
                  <a:gd name="T10" fmla="*/ 251 w 251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1" h="12">
                    <a:moveTo>
                      <a:pt x="251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25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0606" name="Freeform 14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>
                  <a:gd name="T0" fmla="*/ 0 w 418"/>
                  <a:gd name="T1" fmla="*/ 0 h 12"/>
                  <a:gd name="T2" fmla="*/ 0 w 418"/>
                  <a:gd name="T3" fmla="*/ 12 h 12"/>
                  <a:gd name="T4" fmla="*/ 418 w 418"/>
                  <a:gd name="T5" fmla="*/ 12 h 12"/>
                  <a:gd name="T6" fmla="*/ 418 w 418"/>
                  <a:gd name="T7" fmla="*/ 0 h 12"/>
                  <a:gd name="T8" fmla="*/ 0 w 418"/>
                  <a:gd name="T9" fmla="*/ 0 h 12"/>
                  <a:gd name="T10" fmla="*/ 0 w 418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110607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04800"/>
            <a:ext cx="7543800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10608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981200"/>
            <a:ext cx="75438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10609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 altLang="zh-CN"/>
          </a:p>
        </p:txBody>
      </p:sp>
      <p:sp>
        <p:nvSpPr>
          <p:cNvPr id="110610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 altLang="zh-CN"/>
          </a:p>
        </p:txBody>
      </p:sp>
      <p:sp>
        <p:nvSpPr>
          <p:cNvPr id="110611" name="Rectangle 1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636E6EA5-E491-4430-AAEB-91D4FB27E587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宋体" pitchFamily="2" charset="-122"/>
        </a:defRPr>
      </a:lvl2pPr>
      <a:lvl3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宋体" pitchFamily="2" charset="-122"/>
        </a:defRPr>
      </a:lvl3pPr>
      <a:lvl4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宋体" pitchFamily="2" charset="-122"/>
        </a:defRPr>
      </a:lvl4pPr>
      <a:lvl5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宋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宋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宋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宋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奥运熊猫</a:t>
            </a:r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由于四川地震，四川卧龙保护区受到破坏，基地内的部分熊猫转移到各地动物园，而转移到北京动物园的这八只熊猫就是赫赫有名的</a:t>
            </a:r>
            <a:r>
              <a:rPr lang="zh-CN" altLang="en-US">
                <a:latin typeface="Arial"/>
              </a:rPr>
              <a:t>“</a:t>
            </a:r>
            <a:r>
              <a:rPr lang="zh-CN" altLang="en-US"/>
              <a:t>奥运熊猫</a:t>
            </a:r>
            <a:r>
              <a:rPr lang="zh-CN" altLang="en-US">
                <a:latin typeface="Arial"/>
              </a:rPr>
              <a:t>”</a:t>
            </a:r>
            <a:r>
              <a:rPr lang="zh-CN" altLang="en-US"/>
              <a:t>。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熊猫馆</a:t>
            </a:r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zh-CN" altLang="en-US" sz="2000"/>
              <a:t>全封闭的奥运熊猫馆诺大的草坪上，假山，水潭，台子等设施应有尽有，甚至还有一个篮球。封闭的环境完全根据卧龙的气侯状态，温度和湿度来设定。</a:t>
            </a:r>
          </a:p>
          <a:p>
            <a:pPr>
              <a:lnSpc>
                <a:spcPct val="80000"/>
              </a:lnSpc>
            </a:pPr>
            <a:endParaRPr lang="zh-CN" altLang="en-US" sz="2000"/>
          </a:p>
          <a:p>
            <a:pPr>
              <a:lnSpc>
                <a:spcPct val="80000"/>
              </a:lnSpc>
            </a:pPr>
            <a:r>
              <a:rPr lang="zh-CN" altLang="en-US" sz="2000"/>
              <a:t>也许是生活太滋润了，八个宝贝全在睡觉，而且没有一个姿势是重样的。经常有观众带着个小板凳和一瓶水，能坐着看一天大熊猫们的生活，国宝的魅力就是这样大。</a:t>
            </a:r>
          </a:p>
          <a:p>
            <a:pPr>
              <a:lnSpc>
                <a:spcPct val="80000"/>
              </a:lnSpc>
            </a:pPr>
            <a:r>
              <a:rPr lang="zh-CN" altLang="en-US" sz="2000"/>
              <a:t>熊猫们的饮食材料都是经过经挑细选，竹子都是由河南专门运过来的，</a:t>
            </a:r>
          </a:p>
          <a:p>
            <a:pPr>
              <a:lnSpc>
                <a:spcPct val="80000"/>
              </a:lnSpc>
            </a:pPr>
            <a:r>
              <a:rPr lang="zh-CN" altLang="en-US" sz="2000"/>
              <a:t>奥运熊猫虽然岁数都不大（</a:t>
            </a:r>
            <a:r>
              <a:rPr lang="en-US" altLang="zh-CN" sz="2000"/>
              <a:t>1-2</a:t>
            </a:r>
            <a:r>
              <a:rPr lang="zh-CN" altLang="en-US" sz="2000"/>
              <a:t>岁），但是饭量可不小，而且还十分贪吃，一天四餐，除了竹子还包括一些其他食物，竹笋、苹果，这帮家伙基本上是吃完了睡，睡醒了再吃，真是幸福的生活。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508" name="Picture 4" descr="图片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1989138"/>
            <a:ext cx="1944687" cy="1666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9509" name="Picture 5" descr="图片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1844675"/>
            <a:ext cx="1793875" cy="1871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9510" name="Picture 6" descr="图片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46700"/>
            <a:ext cx="1763713" cy="151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9511" name="Picture 7" descr="图片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5346700"/>
            <a:ext cx="1763712" cy="151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/>
              <a:t>奥运熊猫</a:t>
            </a:r>
            <a:br>
              <a:rPr lang="zh-CN" altLang="en-US"/>
            </a:br>
            <a:endParaRPr lang="zh-CN" altLang="en-US"/>
          </a:p>
        </p:txBody>
      </p:sp>
      <p:sp>
        <p:nvSpPr>
          <p:cNvPr id="1320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b="1"/>
              <a:t>熊猫的幸福生活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default 2">
      <a:dk1>
        <a:srgbClr val="000099"/>
      </a:dk1>
      <a:lt1>
        <a:srgbClr val="FFFFFF"/>
      </a:lt1>
      <a:dk2>
        <a:srgbClr val="000066"/>
      </a:dk2>
      <a:lt2>
        <a:srgbClr val="EAEAEA"/>
      </a:lt2>
      <a:accent1>
        <a:srgbClr val="66CCFF"/>
      </a:accent1>
      <a:accent2>
        <a:srgbClr val="0066FF"/>
      </a:accent2>
      <a:accent3>
        <a:srgbClr val="AAAAB8"/>
      </a:accent3>
      <a:accent4>
        <a:srgbClr val="DADADA"/>
      </a:accent4>
      <a:accent5>
        <a:srgbClr val="B8E2FF"/>
      </a:accent5>
      <a:accent6>
        <a:srgbClr val="005CE7"/>
      </a:accent6>
      <a:hlink>
        <a:srgbClr val="FFFFCC"/>
      </a:hlink>
      <a:folHlink>
        <a:srgbClr val="99CC00"/>
      </a:folHlink>
    </a:clrScheme>
    <a:fontScheme name="default">
      <a:majorFont>
        <a:latin typeface="Tahoma"/>
        <a:ea typeface="宋体"/>
        <a:cs typeface=""/>
      </a:majorFont>
      <a:minorFont>
        <a:latin typeface="Tahoma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1">
        <a:dk1>
          <a:srgbClr val="BD3737"/>
        </a:dk1>
        <a:lt1>
          <a:srgbClr val="FFFFFF"/>
        </a:lt1>
        <a:dk2>
          <a:srgbClr val="721E1E"/>
        </a:dk2>
        <a:lt2>
          <a:srgbClr val="FFCC00"/>
        </a:lt2>
        <a:accent1>
          <a:srgbClr val="FF6600"/>
        </a:accent1>
        <a:accent2>
          <a:srgbClr val="CC3300"/>
        </a:accent2>
        <a:accent3>
          <a:srgbClr val="BCABAB"/>
        </a:accent3>
        <a:accent4>
          <a:srgbClr val="DADADA"/>
        </a:accent4>
        <a:accent5>
          <a:srgbClr val="FFB8AA"/>
        </a:accent5>
        <a:accent6>
          <a:srgbClr val="B92D00"/>
        </a:accent6>
        <a:hlink>
          <a:srgbClr val="F7CC2F"/>
        </a:hlink>
        <a:folHlink>
          <a:srgbClr val="C7C6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2">
        <a:dk1>
          <a:srgbClr val="000099"/>
        </a:dk1>
        <a:lt1>
          <a:srgbClr val="FFFFFF"/>
        </a:lt1>
        <a:dk2>
          <a:srgbClr val="000066"/>
        </a:dk2>
        <a:lt2>
          <a:srgbClr val="EAEAEA"/>
        </a:lt2>
        <a:accent1>
          <a:srgbClr val="66CCFF"/>
        </a:accent1>
        <a:accent2>
          <a:srgbClr val="0066FF"/>
        </a:accent2>
        <a:accent3>
          <a:srgbClr val="AAAAB8"/>
        </a:accent3>
        <a:accent4>
          <a:srgbClr val="DADADA"/>
        </a:accent4>
        <a:accent5>
          <a:srgbClr val="B8E2FF"/>
        </a:accent5>
        <a:accent6>
          <a:srgbClr val="005CE7"/>
        </a:accent6>
        <a:hlink>
          <a:srgbClr val="FFFFCC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3">
        <a:dk1>
          <a:srgbClr val="6600CC"/>
        </a:dk1>
        <a:lt1>
          <a:srgbClr val="FFFFFF"/>
        </a:lt1>
        <a:dk2>
          <a:srgbClr val="4B0096"/>
        </a:dk2>
        <a:lt2>
          <a:srgbClr val="CDD7DF"/>
        </a:lt2>
        <a:accent1>
          <a:srgbClr val="9999FF"/>
        </a:accent1>
        <a:accent2>
          <a:srgbClr val="7850BA"/>
        </a:accent2>
        <a:accent3>
          <a:srgbClr val="B1AAC9"/>
        </a:accent3>
        <a:accent4>
          <a:srgbClr val="DADADA"/>
        </a:accent4>
        <a:accent5>
          <a:srgbClr val="CACAFF"/>
        </a:accent5>
        <a:accent6>
          <a:srgbClr val="6C48A8"/>
        </a:accent6>
        <a:hlink>
          <a:srgbClr val="00CCFF"/>
        </a:hlink>
        <a:folHlink>
          <a:srgbClr val="0796B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4">
        <a:dk1>
          <a:srgbClr val="55863C"/>
        </a:dk1>
        <a:lt1>
          <a:srgbClr val="FFFFFF"/>
        </a:lt1>
        <a:dk2>
          <a:srgbClr val="375F2F"/>
        </a:dk2>
        <a:lt2>
          <a:srgbClr val="D1EFB3"/>
        </a:lt2>
        <a:accent1>
          <a:srgbClr val="00CC66"/>
        </a:accent1>
        <a:accent2>
          <a:srgbClr val="8EAC66"/>
        </a:accent2>
        <a:accent3>
          <a:srgbClr val="AEB6AD"/>
        </a:accent3>
        <a:accent4>
          <a:srgbClr val="DADADA"/>
        </a:accent4>
        <a:accent5>
          <a:srgbClr val="AAE2B8"/>
        </a:accent5>
        <a:accent6>
          <a:srgbClr val="809B5C"/>
        </a:accent6>
        <a:hlink>
          <a:srgbClr val="B4EF7F"/>
        </a:hlink>
        <a:folHlink>
          <a:srgbClr val="F8F6A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5">
        <a:dk1>
          <a:srgbClr val="588073"/>
        </a:dk1>
        <a:lt1>
          <a:srgbClr val="FFFFFF"/>
        </a:lt1>
        <a:dk2>
          <a:srgbClr val="486768"/>
        </a:dk2>
        <a:lt2>
          <a:srgbClr val="DDDDDD"/>
        </a:lt2>
        <a:accent1>
          <a:srgbClr val="33CCCC"/>
        </a:accent1>
        <a:accent2>
          <a:srgbClr val="008871"/>
        </a:accent2>
        <a:accent3>
          <a:srgbClr val="B1B8B9"/>
        </a:accent3>
        <a:accent4>
          <a:srgbClr val="DADADA"/>
        </a:accent4>
        <a:accent5>
          <a:srgbClr val="ADE2E2"/>
        </a:accent5>
        <a:accent6>
          <a:srgbClr val="007B66"/>
        </a:accent6>
        <a:hlink>
          <a:srgbClr val="00CC99"/>
        </a:hlink>
        <a:folHlink>
          <a:srgbClr val="A8A8A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6">
        <a:dk1>
          <a:srgbClr val="6B6C75"/>
        </a:dk1>
        <a:lt1>
          <a:srgbClr val="FFFFFF"/>
        </a:lt1>
        <a:dk2>
          <a:srgbClr val="575863"/>
        </a:dk2>
        <a:lt2>
          <a:srgbClr val="FFFFCC"/>
        </a:lt2>
        <a:accent1>
          <a:srgbClr val="677481"/>
        </a:accent1>
        <a:accent2>
          <a:srgbClr val="697E5E"/>
        </a:accent2>
        <a:accent3>
          <a:srgbClr val="B4B4B7"/>
        </a:accent3>
        <a:accent4>
          <a:srgbClr val="DADADA"/>
        </a:accent4>
        <a:accent5>
          <a:srgbClr val="B8BCC1"/>
        </a:accent5>
        <a:accent6>
          <a:srgbClr val="5E7254"/>
        </a:accent6>
        <a:hlink>
          <a:srgbClr val="E9E77F"/>
        </a:hlink>
        <a:folHlink>
          <a:srgbClr val="D3A44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7">
        <a:dk1>
          <a:srgbClr val="000000"/>
        </a:dk1>
        <a:lt1>
          <a:srgbClr val="C4D6BE"/>
        </a:lt1>
        <a:dk2>
          <a:srgbClr val="339966"/>
        </a:dk2>
        <a:lt2>
          <a:srgbClr val="EFFBF0"/>
        </a:lt2>
        <a:accent1>
          <a:srgbClr val="DDDDDD"/>
        </a:accent1>
        <a:accent2>
          <a:srgbClr val="CCFF99"/>
        </a:accent2>
        <a:accent3>
          <a:srgbClr val="DEE8DB"/>
        </a:accent3>
        <a:accent4>
          <a:srgbClr val="000000"/>
        </a:accent4>
        <a:accent5>
          <a:srgbClr val="EBEBEB"/>
        </a:accent5>
        <a:accent6>
          <a:srgbClr val="B9E78A"/>
        </a:accent6>
        <a:hlink>
          <a:srgbClr val="009900"/>
        </a:hlink>
        <a:folHlink>
          <a:srgbClr val="33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8">
        <a:dk1>
          <a:srgbClr val="000000"/>
        </a:dk1>
        <a:lt1>
          <a:srgbClr val="D6DAE4"/>
        </a:lt1>
        <a:dk2>
          <a:srgbClr val="000099"/>
        </a:dk2>
        <a:lt2>
          <a:srgbClr val="FFFFFF"/>
        </a:lt2>
        <a:accent1>
          <a:srgbClr val="BFDEE3"/>
        </a:accent1>
        <a:accent2>
          <a:srgbClr val="C0C0C0"/>
        </a:accent2>
        <a:accent3>
          <a:srgbClr val="E8EAEF"/>
        </a:accent3>
        <a:accent4>
          <a:srgbClr val="000000"/>
        </a:accent4>
        <a:accent5>
          <a:srgbClr val="DCECEF"/>
        </a:accent5>
        <a:accent6>
          <a:srgbClr val="AEAEAE"/>
        </a:accent6>
        <a:hlink>
          <a:srgbClr val="3333CC"/>
        </a:hlink>
        <a:folHlink>
          <a:srgbClr val="5E93C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9">
        <a:dk1>
          <a:srgbClr val="4A2500"/>
        </a:dk1>
        <a:lt1>
          <a:srgbClr val="C2C0BA"/>
        </a:lt1>
        <a:dk2>
          <a:srgbClr val="788569"/>
        </a:dk2>
        <a:lt2>
          <a:srgbClr val="F4F4EC"/>
        </a:lt2>
        <a:accent1>
          <a:srgbClr val="E1DFC1"/>
        </a:accent1>
        <a:accent2>
          <a:srgbClr val="A5A7AF"/>
        </a:accent2>
        <a:accent3>
          <a:srgbClr val="DDDCD9"/>
        </a:accent3>
        <a:accent4>
          <a:srgbClr val="3E1E00"/>
        </a:accent4>
        <a:accent5>
          <a:srgbClr val="EEECDD"/>
        </a:accent5>
        <a:accent6>
          <a:srgbClr val="95979E"/>
        </a:accent6>
        <a:hlink>
          <a:srgbClr val="9C9800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CDESIGNC</Template>
  <TotalTime>119</TotalTime>
  <Words>213</Words>
  <Application>Microsoft Office PowerPoint</Application>
  <PresentationFormat>全屏显示(4:3)</PresentationFormat>
  <Paragraphs>10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0" baseType="lpstr">
      <vt:lpstr>Arial</vt:lpstr>
      <vt:lpstr>宋体</vt:lpstr>
      <vt:lpstr>Tahoma</vt:lpstr>
      <vt:lpstr>Times New Roman</vt:lpstr>
      <vt:lpstr>Wingdings</vt:lpstr>
      <vt:lpstr>default</vt:lpstr>
      <vt:lpstr>奥运熊猫</vt:lpstr>
      <vt:lpstr>熊猫馆</vt:lpstr>
      <vt:lpstr>PowerPoint 演示文稿</vt:lpstr>
      <vt:lpstr>奥运熊猫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熊猫的幸福生活 </dc:title>
  <dc:creator>User</dc:creator>
  <cp:lastModifiedBy>admin</cp:lastModifiedBy>
  <cp:revision>6</cp:revision>
  <cp:lastPrinted>1601-01-01T00:00:00Z</cp:lastPrinted>
  <dcterms:created xsi:type="dcterms:W3CDTF">2008-07-07T02:57:19Z</dcterms:created>
  <dcterms:modified xsi:type="dcterms:W3CDTF">2013-03-22T07:39:09Z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7</vt:i4>
  </property>
</Properties>
</file>