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6"/>
  </p:notesMasterIdLst>
  <p:sldIdLst>
    <p:sldId id="261" r:id="rId2"/>
    <p:sldId id="258" r:id="rId3"/>
    <p:sldId id="259" r:id="rId4"/>
    <p:sldId id="262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DB808-6F5E-4AAE-BBE1-10FFEC4A35E8}" type="datetimeFigureOut">
              <a:rPr lang="zh-CN" altLang="en-US" smtClean="0"/>
              <a:t>2015/4/20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43179-DFCF-4748-BC8B-1E84AE6903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17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43179-DFCF-4748-BC8B-1E84AE69033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310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765A7-D361-4C78-8777-369E41C2F6B0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D5215-68CB-40AC-905F-8D44AB286AC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9E328-93B7-47A9-9663-A2A8E25EC46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366FF-9A25-41DD-8C1A-09568DDE08FC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C60C-EA93-4AAB-909C-68E8168A627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793C-956F-4F07-9F75-478E8D6D3865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6DECA-D957-4F29-8B1D-8458705ECFD5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15B98-60D0-44F1-9D9E-4E7FB94B7DE3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EFFE0-306F-48A7-A18C-47EAB1F9F832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23EFC-ABA3-4D96-9F62-B434F215003A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BC91-025B-4B52-BC7C-82C54B0ECC17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F63A88D9-0BEC-4A50-A45E-3A98CED2741F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zh-CN" sz="3000" dirty="0">
                <a:ea typeface="宋体" panose="02010600030101010101" pitchFamily="2" charset="-122"/>
              </a:rPr>
              <a:t>8次预测全部正确</a:t>
            </a:r>
            <a:endParaRPr lang="zh-CN" altLang="en-US" sz="3000" dirty="0">
              <a:ea typeface="宋体" panose="02010600030101010101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sz="4700" dirty="0" smtClean="0">
                <a:solidFill>
                  <a:srgbClr val="DC0000"/>
                </a:solidFill>
                <a:ea typeface="黑体" panose="02010609060101010101" pitchFamily="49" charset="-122"/>
              </a:rPr>
              <a:t>神</a:t>
            </a:r>
            <a:r>
              <a:rPr lang="zh-CN" altLang="zh-CN" sz="4700" dirty="0">
                <a:solidFill>
                  <a:srgbClr val="DC0000"/>
                </a:solidFill>
                <a:ea typeface="黑体" panose="02010609060101010101" pitchFamily="49" charset="-122"/>
              </a:rPr>
              <a:t>奇的章鱼保</a:t>
            </a:r>
            <a:r>
              <a:rPr lang="zh-CN" altLang="zh-CN" sz="4700" dirty="0" smtClean="0">
                <a:solidFill>
                  <a:srgbClr val="DC0000"/>
                </a:solidFill>
                <a:ea typeface="黑体" panose="02010609060101010101" pitchFamily="49" charset="-122"/>
              </a:rPr>
              <a:t>罗</a:t>
            </a:r>
            <a:endParaRPr lang="zh-CN" altLang="en-US" sz="4700" dirty="0">
              <a:solidFill>
                <a:srgbClr val="DC0000"/>
              </a:solidFill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613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zh-CN" altLang="en-US" sz="2700" dirty="0"/>
              <a:t>北京时间</a:t>
            </a:r>
            <a:r>
              <a:rPr lang="en-US" altLang="zh-CN" sz="2700" dirty="0"/>
              <a:t>7</a:t>
            </a:r>
            <a:r>
              <a:rPr lang="zh-CN" altLang="en-US" sz="2700" dirty="0"/>
              <a:t>月</a:t>
            </a:r>
            <a:r>
              <a:rPr lang="en-US" altLang="zh-CN" sz="2700" dirty="0"/>
              <a:t>12</a:t>
            </a:r>
            <a:r>
              <a:rPr lang="zh-CN" altLang="en-US" sz="2700" dirty="0"/>
              <a:t>日凌晨，万众瞩目的南非世界杯决赛在西班牙队和荷兰队之间展开。最终，凭借伊涅斯塔在第</a:t>
            </a:r>
            <a:r>
              <a:rPr lang="en-US" altLang="zh-CN" sz="2700" dirty="0"/>
              <a:t>116</a:t>
            </a:r>
            <a:r>
              <a:rPr lang="zh-CN" altLang="en-US" sz="2700" dirty="0"/>
              <a:t>分钟的绝杀，西班牙队击败荷兰队首夺世界杯冠军。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420" y="2615446"/>
            <a:ext cx="3236160" cy="2084307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430324"/>
            <a:ext cx="3733800" cy="3064151"/>
          </a:xfrm>
        </p:spPr>
      </p:pic>
      <p:sp>
        <p:nvSpPr>
          <p:cNvPr id="13517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zh-CN" altLang="en-US" sz="2800" dirty="0"/>
              <a:t>来自德国奥博豪森水族馆的章鱼保罗，已经成功预测对了德国队战胜澳 大利亚、小负塞尔维亚、击败加纳、狂胜英格兰和阿根廷、小负西班牙、险胜乌拉圭的比赛胜负，</a:t>
            </a:r>
            <a:r>
              <a:rPr lang="en-US" altLang="zh-CN" sz="2800" dirty="0"/>
              <a:t>7</a:t>
            </a:r>
            <a:r>
              <a:rPr lang="zh-CN" altLang="en-US" sz="2800" dirty="0"/>
              <a:t>次预测全部正确。半决赛之后，德国人再次请出章鱼保罗，而保罗也破例第一次预测了非德国队参加的比赛。它认为西班牙将会在决赛中击败荷兰夺冠，结果，又一次被它猜中了</a:t>
            </a:r>
            <a:r>
              <a:rPr lang="zh-CN" altLang="en-US" sz="2800" dirty="0" smtClean="0"/>
              <a:t>。</a:t>
            </a:r>
            <a:endParaRPr lang="zh-CN" altLang="en-US" sz="28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/>
              <a:t> </a:t>
            </a:r>
            <a:r>
              <a:rPr lang="en-US" altLang="zh-CN" sz="3200" b="1" dirty="0"/>
              <a:t>2010</a:t>
            </a:r>
            <a:r>
              <a:rPr lang="zh-CN" altLang="en-US" sz="3200" b="1" dirty="0"/>
              <a:t>年世界杯：</a:t>
            </a:r>
            <a:r>
              <a:rPr lang="en-US" altLang="zh-CN" sz="3200" b="1" dirty="0"/>
              <a:t>8</a:t>
            </a:r>
            <a:r>
              <a:rPr lang="zh-CN" altLang="en-US" sz="3200" b="1" dirty="0"/>
              <a:t>次全中；预测成功率</a:t>
            </a:r>
            <a:r>
              <a:rPr lang="en-US" altLang="zh-CN" sz="3200" b="1" dirty="0"/>
              <a:t>100%</a:t>
            </a:r>
            <a:br>
              <a:rPr lang="en-US" altLang="zh-CN" sz="3200" b="1" dirty="0"/>
            </a:b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/>
              <a:t/>
            </a:r>
            <a:br>
              <a:rPr lang="zh-CN" altLang="en-US" sz="3200" dirty="0"/>
            </a:br>
            <a:endParaRPr lang="zh-CN" altLang="en-US" dirty="0"/>
          </a:p>
        </p:txBody>
      </p:sp>
      <p:graphicFrame>
        <p:nvGraphicFramePr>
          <p:cNvPr id="10" name="内容占位符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24458077"/>
              </p:ext>
            </p:extLst>
          </p:nvPr>
        </p:nvGraphicFramePr>
        <p:xfrm>
          <a:off x="609600" y="1600200"/>
          <a:ext cx="79248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1600"/>
                <a:gridCol w="2641600"/>
                <a:gridCol w="2641600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比赛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预测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结果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德国</a:t>
                      </a:r>
                      <a:r>
                        <a:rPr lang="en-US" altLang="zh-CN" sz="1800" dirty="0" smtClean="0"/>
                        <a:t>--</a:t>
                      </a:r>
                      <a:r>
                        <a:rPr lang="zh-CN" altLang="en-US" sz="1800" dirty="0" smtClean="0"/>
                        <a:t>加纳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德国胜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dirty="0" smtClean="0"/>
                        <a:t>德国</a:t>
                      </a:r>
                      <a:r>
                        <a:rPr lang="en-US" altLang="zh-CN" sz="1800" dirty="0" smtClean="0"/>
                        <a:t>1-0</a:t>
                      </a:r>
                      <a:r>
                        <a:rPr lang="zh-CN" altLang="en-US" sz="1800" dirty="0" smtClean="0"/>
                        <a:t>胜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德国</a:t>
                      </a:r>
                      <a:r>
                        <a:rPr lang="en-US" altLang="zh-CN" sz="1800" dirty="0" smtClean="0"/>
                        <a:t>--</a:t>
                      </a:r>
                      <a:r>
                        <a:rPr lang="zh-CN" altLang="en-US" sz="1800" dirty="0" smtClean="0"/>
                        <a:t>塞尔维亚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德国负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dirty="0" smtClean="0"/>
                        <a:t>德国</a:t>
                      </a:r>
                      <a:r>
                        <a:rPr lang="en-US" altLang="zh-CN" sz="1800" dirty="0" smtClean="0"/>
                        <a:t>0-1</a:t>
                      </a:r>
                      <a:r>
                        <a:rPr lang="zh-CN" altLang="en-US" sz="1800" dirty="0" smtClean="0"/>
                        <a:t>负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德国</a:t>
                      </a:r>
                      <a:r>
                        <a:rPr lang="en-US" altLang="zh-CN" sz="1800" dirty="0" smtClean="0"/>
                        <a:t>--</a:t>
                      </a:r>
                      <a:r>
                        <a:rPr lang="zh-CN" altLang="en-US" sz="1800" dirty="0" smtClean="0"/>
                        <a:t>英格兰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德国胜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dirty="0" smtClean="0"/>
                        <a:t>德国</a:t>
                      </a:r>
                      <a:r>
                        <a:rPr lang="en-US" altLang="zh-CN" sz="1800" dirty="0" smtClean="0"/>
                        <a:t>4-1</a:t>
                      </a:r>
                      <a:r>
                        <a:rPr lang="zh-CN" altLang="en-US" sz="1800" dirty="0" smtClean="0"/>
                        <a:t>胜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德国</a:t>
                      </a:r>
                      <a:r>
                        <a:rPr lang="en-US" altLang="zh-CN" sz="1800" dirty="0" smtClean="0"/>
                        <a:t>--</a:t>
                      </a:r>
                      <a:r>
                        <a:rPr lang="zh-CN" altLang="en-US" sz="1800" dirty="0" smtClean="0"/>
                        <a:t>阿根廷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德国胜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dirty="0" smtClean="0"/>
                        <a:t>德国</a:t>
                      </a:r>
                      <a:r>
                        <a:rPr lang="en-US" altLang="zh-CN" sz="1800" dirty="0" smtClean="0"/>
                        <a:t>4-0</a:t>
                      </a:r>
                      <a:r>
                        <a:rPr lang="zh-CN" altLang="en-US" sz="1800" dirty="0" smtClean="0"/>
                        <a:t>胜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德国</a:t>
                      </a:r>
                      <a:r>
                        <a:rPr lang="en-US" altLang="zh-CN" sz="1800" dirty="0" smtClean="0"/>
                        <a:t>--</a:t>
                      </a:r>
                      <a:r>
                        <a:rPr lang="zh-CN" altLang="en-US" sz="1800" dirty="0" smtClean="0"/>
                        <a:t>西班牙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德国负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dirty="0" smtClean="0"/>
                        <a:t>德国</a:t>
                      </a:r>
                      <a:r>
                        <a:rPr lang="en-US" altLang="zh-CN" sz="1800" dirty="0" smtClean="0"/>
                        <a:t>0-1</a:t>
                      </a:r>
                      <a:r>
                        <a:rPr lang="zh-CN" altLang="en-US" sz="1800" dirty="0" smtClean="0"/>
                        <a:t>负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德国</a:t>
                      </a:r>
                      <a:r>
                        <a:rPr lang="en-US" altLang="zh-CN" sz="1800" dirty="0" smtClean="0"/>
                        <a:t>--</a:t>
                      </a:r>
                      <a:r>
                        <a:rPr lang="zh-CN" altLang="en-US" sz="1800" dirty="0" smtClean="0"/>
                        <a:t>乌拉圭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德国胜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dirty="0" smtClean="0"/>
                        <a:t>德国</a:t>
                      </a:r>
                      <a:r>
                        <a:rPr lang="en-US" altLang="zh-CN" sz="1800" dirty="0" smtClean="0"/>
                        <a:t>3-2</a:t>
                      </a:r>
                      <a:r>
                        <a:rPr lang="zh-CN" altLang="en-US" sz="1800" dirty="0" smtClean="0"/>
                        <a:t>胜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西班牙</a:t>
                      </a:r>
                      <a:r>
                        <a:rPr lang="en-US" altLang="zh-CN" sz="1800" dirty="0" smtClean="0"/>
                        <a:t>--</a:t>
                      </a:r>
                      <a:r>
                        <a:rPr lang="zh-CN" altLang="en-US" sz="1800" dirty="0" smtClean="0"/>
                        <a:t>荷兰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/>
                        <a:t>西班牙胜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dirty="0" smtClean="0"/>
                        <a:t>西班牙</a:t>
                      </a:r>
                      <a:r>
                        <a:rPr lang="en-US" altLang="zh-CN" sz="1800" dirty="0" smtClean="0"/>
                        <a:t>1-0</a:t>
                      </a:r>
                      <a:r>
                        <a:rPr lang="zh-CN" altLang="en-US" sz="1800" dirty="0" smtClean="0"/>
                        <a:t>胜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0611517"/>
      </p:ext>
    </p:extLst>
  </p:cSld>
  <p:clrMapOvr>
    <a:masterClrMapping/>
  </p:clrMapOvr>
</p:sld>
</file>

<file path=ppt/theme/theme1.xml><?xml version="1.0" encoding="utf-8"?>
<a:theme xmlns:a="http://schemas.openxmlformats.org/drawingml/2006/main" name="极目远眺">
  <a:themeElements>
    <a:clrScheme name="极目远眺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极目远眺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极目远眺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176</TotalTime>
  <Words>360</Words>
  <Application>Microsoft Office PowerPoint</Application>
  <PresentationFormat>全屏显示(4:3)</PresentationFormat>
  <Paragraphs>31</Paragraphs>
  <Slides>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极目远眺</vt:lpstr>
      <vt:lpstr>神奇的章鱼保罗</vt:lpstr>
      <vt:lpstr>PowerPoint 演示文稿</vt:lpstr>
      <vt:lpstr> 2010年世界杯：8次全中；预测成功率100% </vt:lpstr>
      <vt:lpstr>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liu</cp:lastModifiedBy>
  <cp:revision>13</cp:revision>
  <cp:lastPrinted>1601-01-01T00:00:00Z</cp:lastPrinted>
  <dcterms:created xsi:type="dcterms:W3CDTF">2010-07-25T09:18:34Z</dcterms:created>
  <dcterms:modified xsi:type="dcterms:W3CDTF">2015-04-20T04:39:41Z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