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6" y="-4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DB808-6F5E-4AAE-BBE1-10FFEC4A35E8}" type="datetimeFigureOut">
              <a:rPr lang="zh-CN" altLang="en-US" smtClean="0"/>
              <a:t>2013/12/26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43179-DFCF-4748-BC8B-1E84AE6903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179-DFCF-4748-BC8B-1E84AE6903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31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161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116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16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162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116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16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116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116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116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F2765A7-D361-4C78-8777-369E41C2F6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D5215-68CB-40AC-905F-8D44AB286A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324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9E328-93B7-47A9-9663-A2A8E25EC4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514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366FF-9A25-41DD-8C1A-09568DDE08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286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CC60C-EA93-4AAB-909C-68E8168A62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337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3793C-956F-4F07-9F75-478E8D6D386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232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6DECA-D957-4F29-8B1D-8458705ECF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524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15B98-60D0-44F1-9D9E-4E7FB94B7DE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958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EFFE0-306F-48A7-A18C-47EAB1F9F8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846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23EFC-ABA3-4D96-9F62-B434F215003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38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4BC91-025B-4B52-BC7C-82C54B0ECC1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665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105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5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059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105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5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06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06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63A88D9-0BEC-4A50-A45E-3A98CED2741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北京时间</a:t>
            </a:r>
            <a:r>
              <a:rPr lang="en-US" altLang="zh-CN" dirty="0"/>
              <a:t>7</a:t>
            </a:r>
            <a:r>
              <a:rPr lang="zh-CN" altLang="en-US" dirty="0"/>
              <a:t>月</a:t>
            </a:r>
            <a:r>
              <a:rPr lang="en-US" altLang="zh-CN" dirty="0"/>
              <a:t>12</a:t>
            </a:r>
            <a:r>
              <a:rPr lang="zh-CN" altLang="en-US" dirty="0"/>
              <a:t>日凌晨，万众瞩目的南非世界杯决赛在西班牙队和荷兰队之间展开。最终，凭借伊涅斯塔在第</a:t>
            </a:r>
            <a:r>
              <a:rPr lang="en-US" altLang="zh-CN" dirty="0"/>
              <a:t>116</a:t>
            </a:r>
            <a:r>
              <a:rPr lang="zh-CN" altLang="en-US" dirty="0"/>
              <a:t>分钟的绝杀，西班牙队击败荷兰队首夺世界杯冠军。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/>
              <a:t>来自德国奥博豪森水族馆的章鱼保罗，已经成功预测对了德国队战胜澳 大利亚、小负塞尔维亚、击败加纳、狂胜英格兰和阿根廷、小负西班牙、险胜乌拉圭的比赛胜负，</a:t>
            </a:r>
            <a:r>
              <a:rPr lang="en-US" altLang="zh-CN" sz="2800"/>
              <a:t>7</a:t>
            </a:r>
            <a:r>
              <a:rPr lang="zh-CN" altLang="en-US" sz="2800"/>
              <a:t>次预测全部正确。半决赛之后，德国人再次请出章鱼保罗，而保罗也破例第一次预测了非德国队参加的比赛。它认为西班牙将会在决赛中击败荷兰夺冠，结果，又一次被它猜中了。</a:t>
            </a:r>
          </a:p>
          <a:p>
            <a:pPr>
              <a:lnSpc>
                <a:spcPct val="90000"/>
              </a:lnSpc>
            </a:pPr>
            <a:r>
              <a:rPr lang="zh-CN" altLang="en-US" sz="2800"/>
              <a:t> </a:t>
            </a:r>
            <a:r>
              <a:rPr lang="en-US" altLang="zh-CN" sz="2800" b="1"/>
              <a:t>2010</a:t>
            </a:r>
            <a:r>
              <a:rPr lang="zh-CN" altLang="en-US" sz="2800" b="1"/>
              <a:t>年世界杯：</a:t>
            </a:r>
            <a:r>
              <a:rPr lang="en-US" altLang="zh-CN" sz="2800" b="1"/>
              <a:t>8</a:t>
            </a:r>
            <a:r>
              <a:rPr lang="zh-CN" altLang="en-US" sz="2800" b="1"/>
              <a:t>次全中；预测成功率</a:t>
            </a:r>
            <a:r>
              <a:rPr lang="en-US" altLang="zh-CN" sz="2800" b="1"/>
              <a:t>100%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4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dirty="0"/>
              <a:t>           </a:t>
            </a:r>
            <a:r>
              <a:rPr lang="zh-CN" altLang="en-US" sz="2400"/>
              <a:t>比赛              </a:t>
            </a:r>
            <a:r>
              <a:rPr lang="zh-CN" altLang="en-US" sz="2400" smtClean="0"/>
              <a:t>   </a:t>
            </a:r>
            <a:r>
              <a:rPr lang="zh-CN" altLang="en-US" sz="2400"/>
              <a:t>预测              结果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澳大利亚      德国胜        德国</a:t>
            </a:r>
            <a:r>
              <a:rPr lang="en-US" altLang="zh-CN" sz="2400" dirty="0"/>
              <a:t>4-0</a:t>
            </a:r>
            <a:r>
              <a:rPr lang="zh-CN" altLang="en-US" sz="2400" dirty="0"/>
              <a:t>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塞尔维亚      德国负        德国</a:t>
            </a:r>
            <a:r>
              <a:rPr lang="en-US" altLang="zh-CN" sz="2400" dirty="0"/>
              <a:t>0-1</a:t>
            </a:r>
            <a:r>
              <a:rPr lang="zh-CN" altLang="en-US" sz="2400" dirty="0"/>
              <a:t>负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加纳             德国胜        德国</a:t>
            </a:r>
            <a:r>
              <a:rPr lang="en-US" altLang="zh-CN" sz="2400" dirty="0"/>
              <a:t>1-0</a:t>
            </a:r>
            <a:r>
              <a:rPr lang="zh-CN" altLang="en-US" sz="2400" dirty="0"/>
              <a:t>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英格兰          德国胜        德国</a:t>
            </a:r>
            <a:r>
              <a:rPr lang="en-US" altLang="zh-CN" sz="2400" dirty="0"/>
              <a:t>4-1</a:t>
            </a:r>
            <a:r>
              <a:rPr lang="zh-CN" altLang="en-US" sz="2400" dirty="0"/>
              <a:t>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阿根廷          德国胜        德国</a:t>
            </a:r>
            <a:r>
              <a:rPr lang="en-US" altLang="zh-CN" sz="2400" dirty="0"/>
              <a:t>4-0</a:t>
            </a:r>
            <a:r>
              <a:rPr lang="zh-CN" altLang="en-US" sz="2400" dirty="0"/>
              <a:t>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西班牙         德国负        德国</a:t>
            </a:r>
            <a:r>
              <a:rPr lang="en-US" altLang="zh-CN" sz="2400" dirty="0"/>
              <a:t>0-1</a:t>
            </a:r>
            <a:r>
              <a:rPr lang="zh-CN" altLang="en-US" sz="2400" dirty="0"/>
              <a:t>负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德国</a:t>
            </a:r>
            <a:r>
              <a:rPr lang="en-US" altLang="zh-CN" sz="2400" dirty="0"/>
              <a:t>--</a:t>
            </a:r>
            <a:r>
              <a:rPr lang="zh-CN" altLang="en-US" sz="2400" dirty="0"/>
              <a:t>乌拉圭         德国胜        德国</a:t>
            </a:r>
            <a:r>
              <a:rPr lang="en-US" altLang="zh-CN" sz="2400" dirty="0"/>
              <a:t>3-2</a:t>
            </a:r>
            <a:r>
              <a:rPr lang="zh-CN" altLang="en-US" sz="2400" dirty="0"/>
              <a:t>胜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西班牙</a:t>
            </a:r>
            <a:r>
              <a:rPr lang="en-US" altLang="zh-CN" sz="2400" dirty="0"/>
              <a:t>--</a:t>
            </a:r>
            <a:r>
              <a:rPr lang="zh-CN" altLang="en-US" sz="2400" dirty="0"/>
              <a:t>荷兰         西班牙胜      西班牙</a:t>
            </a:r>
            <a:r>
              <a:rPr lang="en-US" altLang="zh-CN" sz="2400" dirty="0"/>
              <a:t>1-0</a:t>
            </a:r>
            <a:r>
              <a:rPr lang="zh-CN" altLang="en-US" sz="2400" dirty="0"/>
              <a:t>胜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default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128</TotalTime>
  <Words>215</Words>
  <Application>Microsoft Office PowerPoint</Application>
  <PresentationFormat>全屏显示(4:3)</PresentationFormat>
  <Paragraphs>14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default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liu</cp:lastModifiedBy>
  <cp:revision>7</cp:revision>
  <cp:lastPrinted>1601-01-01T00:00:00Z</cp:lastPrinted>
  <dcterms:created xsi:type="dcterms:W3CDTF">2010-07-25T09:18:34Z</dcterms:created>
  <dcterms:modified xsi:type="dcterms:W3CDTF">2013-12-26T05:57:47Z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