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39" autoAdjust="0"/>
  </p:normalViewPr>
  <p:slideViewPr>
    <p:cSldViewPr>
      <p:cViewPr varScale="1">
        <p:scale>
          <a:sx n="65" d="100"/>
          <a:sy n="65" d="100"/>
        </p:scale>
        <p:origin x="-7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A63FA-27BA-4CB8-B2F4-D1113E16A83D}" type="datetimeFigureOut">
              <a:rPr lang="zh-CN" altLang="en-US" smtClean="0"/>
              <a:t>2013/3/25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40A91-EDFA-46DC-961F-5B5060FB6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52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40A91-EDFA-46DC-961F-5B5060FB64F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83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n-US" altLang="zh-CN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altLang="zh-CN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30912DA-E24D-4E42-A7BF-FFEF543D2CE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DD25A-8204-4E81-8056-45B64E9B86E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6D53-D962-409E-8F46-B5EE87204A3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剪贴画占位符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10A2AA-7195-43B7-9455-9EEA8D36A3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848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5B239-2BFB-429A-BF97-4A262E4AB86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等腰三角形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EB28B78-376C-4A8D-9559-FA184C7D9A35}" type="slidenum">
              <a:rPr lang="en-US" altLang="zh-CN" smtClean="0"/>
              <a:pPr/>
              <a:t>‹#›</a:t>
            </a:fld>
            <a:endParaRPr lang="en-US" altLang="zh-CN"/>
          </a:p>
        </p:txBody>
      </p:sp>
      <p:cxnSp>
        <p:nvCxnSpPr>
          <p:cNvPr id="11" name="直接连接符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9DE020-0DCD-45F9-ADD4-A2E3072FC89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F5B5B1B-4638-4329-B98C-10F4D6E8C14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E253-E53F-444D-894E-EBDE95A781E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5459C3-269A-4468-8FA9-30506EB672B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DD8A25F-B287-4BA5-A542-A60360F4CBB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380D045-F5E9-41A3-A537-134E4CE95CE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53FF6B4-FF3E-47F8-A936-ADD3F96A53E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7200" dirty="0">
                <a:effectLst/>
              </a:rPr>
              <a:t>人人都来锻炼</a:t>
            </a:r>
            <a:endParaRPr lang="zh-CN" altLang="en-US" sz="7200" dirty="0"/>
          </a:p>
        </p:txBody>
      </p:sp>
    </p:spTree>
    <p:extLst>
      <p:ext uri="{BB962C8B-B14F-4D97-AF65-F5344CB8AC3E}">
        <p14:creationId xmlns:p14="http://schemas.microsoft.com/office/powerpoint/2010/main" val="9223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生命在于运动</a:t>
            </a:r>
          </a:p>
        </p:txBody>
      </p:sp>
      <p:graphicFrame>
        <p:nvGraphicFramePr>
          <p:cNvPr id="3076" name="Object 4"/>
          <p:cNvGraphicFramePr>
            <a:graphicFrameLocks noGrp="1" noChangeAspect="1"/>
          </p:cNvGraphicFramePr>
          <p:nvPr>
            <p:ph type="clipArt" sz="half" idx="1"/>
          </p:nvPr>
        </p:nvGraphicFramePr>
        <p:xfrm>
          <a:off x="990600" y="2438400"/>
          <a:ext cx="2566988" cy="327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Clip" r:id="rId4" imgW="3283920" imgH="4190760" progId="MS_ClipArt_Gallery.2">
                  <p:embed/>
                </p:oleObj>
              </mc:Choice>
              <mc:Fallback>
                <p:oleObj name="Clip" r:id="rId4" imgW="3283920" imgH="4190760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38400"/>
                        <a:ext cx="2566988" cy="327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819400"/>
            <a:ext cx="3810000" cy="2057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zh-CN" altLang="en-US" sz="4800" i="1" dirty="0">
                <a:ea typeface="黑体" pitchFamily="49" charset="-122"/>
              </a:rPr>
              <a:t>踢球</a:t>
            </a:r>
            <a:r>
              <a:rPr lang="zh-CN" altLang="en-US" sz="4800" i="1" dirty="0" smtClean="0">
                <a:ea typeface="黑体" pitchFamily="49" charset="-122"/>
              </a:rPr>
              <a:t>去！</a:t>
            </a:r>
            <a:endParaRPr lang="zh-CN" altLang="zh-CN" sz="4800" i="1" dirty="0"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活力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活力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活力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11</Words>
  <Application>Microsoft Office PowerPoint</Application>
  <PresentationFormat>全屏显示(4:3)</PresentationFormat>
  <Paragraphs>4</Paragraphs>
  <Slides>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活力</vt:lpstr>
      <vt:lpstr>Clip</vt:lpstr>
      <vt:lpstr>人人都来锻炼</vt:lpstr>
      <vt:lpstr>生命在于运动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生命在于运动</dc:title>
  <dc:creator>Zhang</dc:creator>
  <cp:lastModifiedBy>admin</cp:lastModifiedBy>
  <cp:revision>12</cp:revision>
  <dcterms:created xsi:type="dcterms:W3CDTF">2001-12-19T01:58:26Z</dcterms:created>
  <dcterms:modified xsi:type="dcterms:W3CDTF">2013-03-25T06:53:28Z</dcterms:modified>
</cp:coreProperties>
</file>