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34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0912DA-E24D-4E42-A7BF-FFEF543D2CE0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182252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7DD25A-8204-4E81-8056-45B64E9B86E0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849606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596D53-D962-409E-8F46-B5EE87204A30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012201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标题，剪贴画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剪贴画占位符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010A2AA-7195-43B7-9455-9EEA8D36A3A0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68484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A5B239-2BFB-429A-BF97-4A262E4AB862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256626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B28B78-376C-4A8D-9559-FA184C7D9A3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385123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9DE020-0DCD-45F9-ADD4-A2E3072FC893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87144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5B5B1B-4638-4329-B98C-10F4D6E8C14B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061694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5CE253-E53F-444D-894E-EBDE95A781EC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8540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5459C3-269A-4468-8FA9-30506EB672BC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79473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D8A25F-B287-4BA5-A542-A60360F4CBBA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087048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80D045-F5E9-41A3-A537-134E4CE95CE9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573472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53FF6B4-FF3E-47F8-A936-ADD3F96A53EB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生命在于运动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724400" y="2819400"/>
            <a:ext cx="3810000" cy="2057400"/>
          </a:xfrm>
        </p:spPr>
        <p:txBody>
          <a:bodyPr/>
          <a:lstStyle/>
          <a:p>
            <a:pPr>
              <a:buFontTx/>
              <a:buNone/>
            </a:pPr>
            <a:endParaRPr lang="zh-CN" altLang="zh-CN" sz="2800"/>
          </a:p>
        </p:txBody>
      </p:sp>
      <p:graphicFrame>
        <p:nvGraphicFramePr>
          <p:cNvPr id="3076" name="Object 4"/>
          <p:cNvGraphicFramePr>
            <a:graphicFrameLocks noChangeAspect="1"/>
          </p:cNvGraphicFramePr>
          <p:nvPr>
            <p:ph type="clipArt" sz="half" idx="1"/>
          </p:nvPr>
        </p:nvGraphicFramePr>
        <p:xfrm>
          <a:off x="990600" y="2438400"/>
          <a:ext cx="2566988" cy="327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Clip" r:id="rId3" imgW="3283920" imgH="4190760" progId="MS_ClipArt_Gallery.2">
                  <p:embed/>
                </p:oleObj>
              </mc:Choice>
              <mc:Fallback>
                <p:oleObj name="Clip" r:id="rId3" imgW="3283920" imgH="4190760" progId="MS_ClipArt_Gallery.2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2438400"/>
                        <a:ext cx="2566988" cy="3276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主题​​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lnDef>
  </a:objectDefaults>
  <a:extraClrSchemeLst>
    <a:extraClrScheme>
      <a:clrScheme name="Office 主题​​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3</Words>
  <Application>Microsoft Office PowerPoint</Application>
  <PresentationFormat>全屏显示(4:3)</PresentationFormat>
  <Paragraphs>1</Paragraphs>
  <Slides>1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2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Times New Roman</vt:lpstr>
      <vt:lpstr>宋体</vt:lpstr>
      <vt:lpstr>Office 主题​​</vt:lpstr>
      <vt:lpstr>Microsoft Clip Gallery</vt:lpstr>
      <vt:lpstr>生命在于运动</vt:lpstr>
    </vt:vector>
  </TitlesOfParts>
  <Company>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生命在于运动</dc:title>
  <dc:creator>Zhang</dc:creator>
  <cp:lastModifiedBy>雨林木风</cp:lastModifiedBy>
  <cp:revision>2</cp:revision>
  <dcterms:created xsi:type="dcterms:W3CDTF">2001-12-19T01:58:26Z</dcterms:created>
  <dcterms:modified xsi:type="dcterms:W3CDTF">2013-03-18T13:15:19Z</dcterms:modified>
</cp:coreProperties>
</file>