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4" d="100"/>
          <a:sy n="64" d="100"/>
        </p:scale>
        <p:origin x="-120" y="-87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F26B6AF-85AB-4EB3-A813-CB4765F100C9}" type="doc">
      <dgm:prSet loTypeId="urn:microsoft.com/office/officeart/2005/8/layout/orgChart1" loCatId="hierarchy" qsTypeId="urn:microsoft.com/office/officeart/2005/8/quickstyle/simple1" qsCatId="simple" csTypeId="urn:microsoft.com/office/officeart/2005/8/colors/accent2_2" csCatId="accent2" phldr="1"/>
      <dgm:spPr/>
      <dgm:t>
        <a:bodyPr/>
        <a:lstStyle/>
        <a:p>
          <a:endParaRPr lang="zh-CN" altLang="en-US"/>
        </a:p>
      </dgm:t>
    </dgm:pt>
    <dgm:pt modelId="{AA85913C-6584-4B63-846B-D21506BC6B75}">
      <dgm:prSet phldrT="[文本]"/>
      <dgm:spPr/>
      <dgm:t>
        <a:bodyPr/>
        <a:lstStyle/>
        <a:p>
          <a:r>
            <a:rPr lang="zh-CN" altLang="en-US" dirty="0" smtClean="0"/>
            <a:t>总经理</a:t>
          </a:r>
          <a:endParaRPr lang="zh-CN" altLang="en-US" dirty="0"/>
        </a:p>
      </dgm:t>
    </dgm:pt>
    <dgm:pt modelId="{236594BE-28EE-4D45-9B1D-C250619C84D1}" type="parTrans" cxnId="{A59C8836-6A24-408A-88F0-9A63F23B9440}">
      <dgm:prSet/>
      <dgm:spPr/>
      <dgm:t>
        <a:bodyPr/>
        <a:lstStyle/>
        <a:p>
          <a:endParaRPr lang="zh-CN" altLang="en-US"/>
        </a:p>
      </dgm:t>
    </dgm:pt>
    <dgm:pt modelId="{301B758D-6BBD-4E81-9797-2E3E18CB8638}" type="sibTrans" cxnId="{A59C8836-6A24-408A-88F0-9A63F23B9440}">
      <dgm:prSet/>
      <dgm:spPr/>
      <dgm:t>
        <a:bodyPr/>
        <a:lstStyle/>
        <a:p>
          <a:endParaRPr lang="zh-CN" altLang="en-US"/>
        </a:p>
      </dgm:t>
    </dgm:pt>
    <dgm:pt modelId="{C5892ECF-5092-4626-B8F2-158503B6758C}" type="asst">
      <dgm:prSet phldrT="[文本]"/>
      <dgm:spPr/>
      <dgm:t>
        <a:bodyPr/>
        <a:lstStyle/>
        <a:p>
          <a:r>
            <a:rPr lang="zh-CN" altLang="en-US" dirty="0" smtClean="0"/>
            <a:t>总经理助理</a:t>
          </a:r>
          <a:endParaRPr lang="zh-CN" altLang="en-US" dirty="0"/>
        </a:p>
      </dgm:t>
    </dgm:pt>
    <dgm:pt modelId="{0284BB5D-5181-4D9D-8BAB-6FCADE2E285B}" type="parTrans" cxnId="{75BDC257-33C4-43AD-801B-15209A4EFB7F}">
      <dgm:prSet/>
      <dgm:spPr/>
      <dgm:t>
        <a:bodyPr/>
        <a:lstStyle/>
        <a:p>
          <a:endParaRPr lang="zh-CN" altLang="en-US"/>
        </a:p>
      </dgm:t>
    </dgm:pt>
    <dgm:pt modelId="{DA1A8ECF-7516-47CE-B6D7-5BECEA6D9C70}" type="sibTrans" cxnId="{75BDC257-33C4-43AD-801B-15209A4EFB7F}">
      <dgm:prSet/>
      <dgm:spPr/>
      <dgm:t>
        <a:bodyPr/>
        <a:lstStyle/>
        <a:p>
          <a:endParaRPr lang="zh-CN" altLang="en-US"/>
        </a:p>
      </dgm:t>
    </dgm:pt>
    <dgm:pt modelId="{82B24DEC-FB7F-44B5-9D7B-DC80C4AD7B21}">
      <dgm:prSet phldrT="[文本]"/>
      <dgm:spPr/>
      <dgm:t>
        <a:bodyPr/>
        <a:lstStyle/>
        <a:p>
          <a:r>
            <a:rPr lang="zh-CN" altLang="en-US" dirty="0" smtClean="0"/>
            <a:t>综合管理部</a:t>
          </a:r>
          <a:endParaRPr lang="zh-CN" altLang="en-US" dirty="0"/>
        </a:p>
      </dgm:t>
    </dgm:pt>
    <dgm:pt modelId="{CABC1885-FC45-4093-A4EF-87E57840259F}" type="parTrans" cxnId="{A2743F76-608C-4A80-8B34-7DD6DCC89B34}">
      <dgm:prSet/>
      <dgm:spPr/>
      <dgm:t>
        <a:bodyPr/>
        <a:lstStyle/>
        <a:p>
          <a:endParaRPr lang="zh-CN" altLang="en-US"/>
        </a:p>
      </dgm:t>
    </dgm:pt>
    <dgm:pt modelId="{F316FCBE-C171-409D-A852-0728C3BCF129}" type="sibTrans" cxnId="{A2743F76-608C-4A80-8B34-7DD6DCC89B34}">
      <dgm:prSet/>
      <dgm:spPr/>
      <dgm:t>
        <a:bodyPr/>
        <a:lstStyle/>
        <a:p>
          <a:endParaRPr lang="zh-CN" altLang="en-US"/>
        </a:p>
      </dgm:t>
    </dgm:pt>
    <dgm:pt modelId="{5AAF7E05-3FF6-472B-AEBE-047EA3B29976}">
      <dgm:prSet phldrT="[文本]"/>
      <dgm:spPr/>
      <dgm:t>
        <a:bodyPr/>
        <a:lstStyle/>
        <a:p>
          <a:r>
            <a:rPr lang="zh-CN" altLang="en-US" dirty="0" smtClean="0"/>
            <a:t>财务部</a:t>
          </a:r>
          <a:endParaRPr lang="zh-CN" altLang="en-US" dirty="0"/>
        </a:p>
      </dgm:t>
    </dgm:pt>
    <dgm:pt modelId="{A01E3B14-A16F-4CA0-BE7F-EFAD35181E72}" type="parTrans" cxnId="{D46CEDBC-D088-412E-AEDD-2D438494D773}">
      <dgm:prSet/>
      <dgm:spPr/>
      <dgm:t>
        <a:bodyPr/>
        <a:lstStyle/>
        <a:p>
          <a:endParaRPr lang="zh-CN" altLang="en-US"/>
        </a:p>
      </dgm:t>
    </dgm:pt>
    <dgm:pt modelId="{B4705390-15C6-43DB-BCBD-4D5087966F23}" type="sibTrans" cxnId="{D46CEDBC-D088-412E-AEDD-2D438494D773}">
      <dgm:prSet/>
      <dgm:spPr/>
      <dgm:t>
        <a:bodyPr/>
        <a:lstStyle/>
        <a:p>
          <a:endParaRPr lang="zh-CN" altLang="en-US"/>
        </a:p>
      </dgm:t>
    </dgm:pt>
    <dgm:pt modelId="{DAAFF87B-BA37-43DD-B7FD-813BE424DA7C}">
      <dgm:prSet phldrT="[文本]"/>
      <dgm:spPr/>
      <dgm:t>
        <a:bodyPr/>
        <a:lstStyle/>
        <a:p>
          <a:r>
            <a:rPr lang="zh-CN" altLang="en-US" dirty="0" smtClean="0"/>
            <a:t>市场营销部</a:t>
          </a:r>
          <a:endParaRPr lang="zh-CN" altLang="en-US" dirty="0"/>
        </a:p>
      </dgm:t>
    </dgm:pt>
    <dgm:pt modelId="{661D024C-1ACA-4EE7-BDA8-3FEDAF2AFFBB}" type="parTrans" cxnId="{F9875501-5C0D-464A-BF91-244E6632642C}">
      <dgm:prSet/>
      <dgm:spPr/>
      <dgm:t>
        <a:bodyPr/>
        <a:lstStyle/>
        <a:p>
          <a:endParaRPr lang="zh-CN" altLang="en-US"/>
        </a:p>
      </dgm:t>
    </dgm:pt>
    <dgm:pt modelId="{1AA1A4A6-90A6-4D3F-AE9A-D0477AB92831}" type="sibTrans" cxnId="{F9875501-5C0D-464A-BF91-244E6632642C}">
      <dgm:prSet/>
      <dgm:spPr/>
      <dgm:t>
        <a:bodyPr/>
        <a:lstStyle/>
        <a:p>
          <a:endParaRPr lang="zh-CN" altLang="en-US"/>
        </a:p>
      </dgm:t>
    </dgm:pt>
    <dgm:pt modelId="{D6E1645A-42E8-4E34-8E38-64C354957050}">
      <dgm:prSet/>
      <dgm:spPr/>
      <dgm:t>
        <a:bodyPr/>
        <a:lstStyle/>
        <a:p>
          <a:r>
            <a:rPr lang="zh-CN" altLang="en-US" dirty="0" smtClean="0"/>
            <a:t>工程项目部</a:t>
          </a:r>
          <a:endParaRPr lang="zh-CN" altLang="en-US" dirty="0"/>
        </a:p>
      </dgm:t>
    </dgm:pt>
    <dgm:pt modelId="{A2EF257F-B937-402A-913C-4C001C78EAA3}" type="parTrans" cxnId="{245F2EFD-5E08-4F5E-A52E-88911CC69480}">
      <dgm:prSet/>
      <dgm:spPr/>
      <dgm:t>
        <a:bodyPr/>
        <a:lstStyle/>
        <a:p>
          <a:endParaRPr lang="zh-CN" altLang="en-US"/>
        </a:p>
      </dgm:t>
    </dgm:pt>
    <dgm:pt modelId="{014735E1-A93E-4C32-AE8D-537D97188CBC}" type="sibTrans" cxnId="{245F2EFD-5E08-4F5E-A52E-88911CC69480}">
      <dgm:prSet/>
      <dgm:spPr/>
      <dgm:t>
        <a:bodyPr/>
        <a:lstStyle/>
        <a:p>
          <a:endParaRPr lang="zh-CN" altLang="en-US"/>
        </a:p>
      </dgm:t>
    </dgm:pt>
    <dgm:pt modelId="{54D79133-AA3E-4EF1-90FC-1D16512FE7D2}">
      <dgm:prSet/>
      <dgm:spPr/>
      <dgm:t>
        <a:bodyPr/>
        <a:lstStyle/>
        <a:p>
          <a:r>
            <a:rPr lang="zh-CN" altLang="en-US" dirty="0" smtClean="0"/>
            <a:t>行政部</a:t>
          </a:r>
          <a:endParaRPr lang="zh-CN" altLang="en-US" dirty="0"/>
        </a:p>
      </dgm:t>
    </dgm:pt>
    <dgm:pt modelId="{FC88AEA2-C953-4EC9-840D-D06540A4382D}" type="parTrans" cxnId="{85FC893C-98D0-4991-A84D-E3897C098E6E}">
      <dgm:prSet/>
      <dgm:spPr/>
      <dgm:t>
        <a:bodyPr/>
        <a:lstStyle/>
        <a:p>
          <a:endParaRPr lang="zh-CN" altLang="en-US"/>
        </a:p>
      </dgm:t>
    </dgm:pt>
    <dgm:pt modelId="{D52A66BB-6FBE-4E9E-9FEA-4BB22A810F68}" type="sibTrans" cxnId="{85FC893C-98D0-4991-A84D-E3897C098E6E}">
      <dgm:prSet/>
      <dgm:spPr/>
      <dgm:t>
        <a:bodyPr/>
        <a:lstStyle/>
        <a:p>
          <a:endParaRPr lang="zh-CN" altLang="en-US"/>
        </a:p>
      </dgm:t>
    </dgm:pt>
    <dgm:pt modelId="{3828F3CE-E180-4662-84BF-3F3B1FD12EC5}">
      <dgm:prSet/>
      <dgm:spPr/>
      <dgm:t>
        <a:bodyPr/>
        <a:lstStyle/>
        <a:p>
          <a:r>
            <a:rPr lang="zh-CN" altLang="en-US" dirty="0" smtClean="0"/>
            <a:t>人事部</a:t>
          </a:r>
          <a:endParaRPr lang="zh-CN" altLang="en-US" dirty="0"/>
        </a:p>
      </dgm:t>
    </dgm:pt>
    <dgm:pt modelId="{4CDC85D2-D516-4F53-B8F4-2E1125F4B1D5}" type="parTrans" cxnId="{887690EF-B94C-4735-B296-81F3F94EDBEC}">
      <dgm:prSet/>
      <dgm:spPr/>
      <dgm:t>
        <a:bodyPr/>
        <a:lstStyle/>
        <a:p>
          <a:endParaRPr lang="zh-CN" altLang="en-US"/>
        </a:p>
      </dgm:t>
    </dgm:pt>
    <dgm:pt modelId="{0423EE89-2F27-47DC-B72B-AAAA34978333}" type="sibTrans" cxnId="{887690EF-B94C-4735-B296-81F3F94EDBEC}">
      <dgm:prSet/>
      <dgm:spPr/>
      <dgm:t>
        <a:bodyPr/>
        <a:lstStyle/>
        <a:p>
          <a:endParaRPr lang="zh-CN" altLang="en-US"/>
        </a:p>
      </dgm:t>
    </dgm:pt>
    <dgm:pt modelId="{6F201A54-B939-4034-8F08-772B12096056}">
      <dgm:prSet/>
      <dgm:spPr/>
      <dgm:t>
        <a:bodyPr/>
        <a:lstStyle/>
        <a:p>
          <a:r>
            <a:rPr lang="zh-CN" altLang="en-US" dirty="0" smtClean="0"/>
            <a:t>外联部</a:t>
          </a:r>
          <a:endParaRPr lang="zh-CN" altLang="en-US" dirty="0"/>
        </a:p>
      </dgm:t>
    </dgm:pt>
    <dgm:pt modelId="{5B37FF11-9909-4DB1-A7A3-2027DDCB16EE}" type="parTrans" cxnId="{C368D0C7-AECF-492F-A901-CE0F581AAC5A}">
      <dgm:prSet/>
      <dgm:spPr/>
      <dgm:t>
        <a:bodyPr/>
        <a:lstStyle/>
        <a:p>
          <a:endParaRPr lang="zh-CN" altLang="en-US"/>
        </a:p>
      </dgm:t>
    </dgm:pt>
    <dgm:pt modelId="{1CD8CA90-3B3E-4804-8A66-4E4C35ADB42A}" type="sibTrans" cxnId="{C368D0C7-AECF-492F-A901-CE0F581AAC5A}">
      <dgm:prSet/>
      <dgm:spPr/>
      <dgm:t>
        <a:bodyPr/>
        <a:lstStyle/>
        <a:p>
          <a:endParaRPr lang="zh-CN" altLang="en-US"/>
        </a:p>
      </dgm:t>
    </dgm:pt>
    <dgm:pt modelId="{7C326BAD-DBF9-4113-ADC6-D7F4D7CD4351}" type="pres">
      <dgm:prSet presAssocID="{0F26B6AF-85AB-4EB3-A813-CB4765F100C9}" presName="hierChild1" presStyleCnt="0">
        <dgm:presLayoutVars>
          <dgm:orgChart val="1"/>
          <dgm:chPref val="1"/>
          <dgm:dir/>
          <dgm:animOne val="branch"/>
          <dgm:animLvl val="lvl"/>
          <dgm:resizeHandles/>
        </dgm:presLayoutVars>
      </dgm:prSet>
      <dgm:spPr/>
      <dgm:t>
        <a:bodyPr/>
        <a:lstStyle/>
        <a:p>
          <a:endParaRPr lang="zh-CN" altLang="en-US"/>
        </a:p>
      </dgm:t>
    </dgm:pt>
    <dgm:pt modelId="{437A24EA-3978-4215-B8AB-F1D723F71C9A}" type="pres">
      <dgm:prSet presAssocID="{AA85913C-6584-4B63-846B-D21506BC6B75}" presName="hierRoot1" presStyleCnt="0">
        <dgm:presLayoutVars>
          <dgm:hierBranch val="init"/>
        </dgm:presLayoutVars>
      </dgm:prSet>
      <dgm:spPr/>
    </dgm:pt>
    <dgm:pt modelId="{5C50529A-7D2C-4F4C-914B-545D3AD1282B}" type="pres">
      <dgm:prSet presAssocID="{AA85913C-6584-4B63-846B-D21506BC6B75}" presName="rootComposite1" presStyleCnt="0"/>
      <dgm:spPr/>
    </dgm:pt>
    <dgm:pt modelId="{EB4BF31D-CAA1-45F0-A906-DFB4F7C9A6C4}" type="pres">
      <dgm:prSet presAssocID="{AA85913C-6584-4B63-846B-D21506BC6B75}" presName="rootText1" presStyleLbl="node0" presStyleIdx="0" presStyleCnt="1">
        <dgm:presLayoutVars>
          <dgm:chPref val="3"/>
        </dgm:presLayoutVars>
      </dgm:prSet>
      <dgm:spPr/>
      <dgm:t>
        <a:bodyPr/>
        <a:lstStyle/>
        <a:p>
          <a:endParaRPr lang="zh-CN" altLang="en-US"/>
        </a:p>
      </dgm:t>
    </dgm:pt>
    <dgm:pt modelId="{91F6BA06-9FE6-4B33-9CCF-374C7BD919C6}" type="pres">
      <dgm:prSet presAssocID="{AA85913C-6584-4B63-846B-D21506BC6B75}" presName="rootConnector1" presStyleLbl="node1" presStyleIdx="0" presStyleCnt="0"/>
      <dgm:spPr/>
      <dgm:t>
        <a:bodyPr/>
        <a:lstStyle/>
        <a:p>
          <a:endParaRPr lang="zh-CN" altLang="en-US"/>
        </a:p>
      </dgm:t>
    </dgm:pt>
    <dgm:pt modelId="{8CD69198-15A0-47DB-A1C1-77357659E293}" type="pres">
      <dgm:prSet presAssocID="{AA85913C-6584-4B63-846B-D21506BC6B75}" presName="hierChild2" presStyleCnt="0"/>
      <dgm:spPr/>
    </dgm:pt>
    <dgm:pt modelId="{DD72A601-A881-4A6E-80B7-A1EF3CEDE830}" type="pres">
      <dgm:prSet presAssocID="{CABC1885-FC45-4093-A4EF-87E57840259F}" presName="Name37" presStyleLbl="parChTrans1D2" presStyleIdx="0" presStyleCnt="5"/>
      <dgm:spPr/>
      <dgm:t>
        <a:bodyPr/>
        <a:lstStyle/>
        <a:p>
          <a:endParaRPr lang="zh-CN" altLang="en-US"/>
        </a:p>
      </dgm:t>
    </dgm:pt>
    <dgm:pt modelId="{1A75A734-E7F3-46EC-8765-B5D4C9A09DD6}" type="pres">
      <dgm:prSet presAssocID="{82B24DEC-FB7F-44B5-9D7B-DC80C4AD7B21}" presName="hierRoot2" presStyleCnt="0">
        <dgm:presLayoutVars>
          <dgm:hierBranch val="init"/>
        </dgm:presLayoutVars>
      </dgm:prSet>
      <dgm:spPr/>
    </dgm:pt>
    <dgm:pt modelId="{151F36C8-7060-447B-B16B-DAE7D01B8A13}" type="pres">
      <dgm:prSet presAssocID="{82B24DEC-FB7F-44B5-9D7B-DC80C4AD7B21}" presName="rootComposite" presStyleCnt="0"/>
      <dgm:spPr/>
    </dgm:pt>
    <dgm:pt modelId="{36663594-B85D-4A3B-961F-A8C96ABBC14C}" type="pres">
      <dgm:prSet presAssocID="{82B24DEC-FB7F-44B5-9D7B-DC80C4AD7B21}" presName="rootText" presStyleLbl="node2" presStyleIdx="0" presStyleCnt="4">
        <dgm:presLayoutVars>
          <dgm:chPref val="3"/>
        </dgm:presLayoutVars>
      </dgm:prSet>
      <dgm:spPr/>
      <dgm:t>
        <a:bodyPr/>
        <a:lstStyle/>
        <a:p>
          <a:endParaRPr lang="zh-CN" altLang="en-US"/>
        </a:p>
      </dgm:t>
    </dgm:pt>
    <dgm:pt modelId="{4E581DB2-31FB-43F6-B694-1CCF6A04EF53}" type="pres">
      <dgm:prSet presAssocID="{82B24DEC-FB7F-44B5-9D7B-DC80C4AD7B21}" presName="rootConnector" presStyleLbl="node2" presStyleIdx="0" presStyleCnt="4"/>
      <dgm:spPr/>
      <dgm:t>
        <a:bodyPr/>
        <a:lstStyle/>
        <a:p>
          <a:endParaRPr lang="zh-CN" altLang="en-US"/>
        </a:p>
      </dgm:t>
    </dgm:pt>
    <dgm:pt modelId="{7B1D9593-3640-4FEA-ABA5-B2ED561CE845}" type="pres">
      <dgm:prSet presAssocID="{82B24DEC-FB7F-44B5-9D7B-DC80C4AD7B21}" presName="hierChild4" presStyleCnt="0"/>
      <dgm:spPr/>
    </dgm:pt>
    <dgm:pt modelId="{032E1765-25E1-407D-99BB-FFA96725D2FA}" type="pres">
      <dgm:prSet presAssocID="{FC88AEA2-C953-4EC9-840D-D06540A4382D}" presName="Name37" presStyleLbl="parChTrans1D3" presStyleIdx="0" presStyleCnt="3"/>
      <dgm:spPr/>
      <dgm:t>
        <a:bodyPr/>
        <a:lstStyle/>
        <a:p>
          <a:endParaRPr lang="zh-CN" altLang="en-US"/>
        </a:p>
      </dgm:t>
    </dgm:pt>
    <dgm:pt modelId="{B199E8D3-031E-43F5-9883-B9387B08951C}" type="pres">
      <dgm:prSet presAssocID="{54D79133-AA3E-4EF1-90FC-1D16512FE7D2}" presName="hierRoot2" presStyleCnt="0">
        <dgm:presLayoutVars>
          <dgm:hierBranch val="init"/>
        </dgm:presLayoutVars>
      </dgm:prSet>
      <dgm:spPr/>
    </dgm:pt>
    <dgm:pt modelId="{CA25086A-CC3C-4FAA-A7A5-D49133D4E9A2}" type="pres">
      <dgm:prSet presAssocID="{54D79133-AA3E-4EF1-90FC-1D16512FE7D2}" presName="rootComposite" presStyleCnt="0"/>
      <dgm:spPr/>
    </dgm:pt>
    <dgm:pt modelId="{B411A6FE-BE64-43FD-B948-5181F837E7A6}" type="pres">
      <dgm:prSet presAssocID="{54D79133-AA3E-4EF1-90FC-1D16512FE7D2}" presName="rootText" presStyleLbl="node3" presStyleIdx="0" presStyleCnt="3">
        <dgm:presLayoutVars>
          <dgm:chPref val="3"/>
        </dgm:presLayoutVars>
      </dgm:prSet>
      <dgm:spPr/>
      <dgm:t>
        <a:bodyPr/>
        <a:lstStyle/>
        <a:p>
          <a:endParaRPr lang="zh-CN" altLang="en-US"/>
        </a:p>
      </dgm:t>
    </dgm:pt>
    <dgm:pt modelId="{C88B8A08-92AE-437D-B06A-835E79005A06}" type="pres">
      <dgm:prSet presAssocID="{54D79133-AA3E-4EF1-90FC-1D16512FE7D2}" presName="rootConnector" presStyleLbl="node3" presStyleIdx="0" presStyleCnt="3"/>
      <dgm:spPr/>
      <dgm:t>
        <a:bodyPr/>
        <a:lstStyle/>
        <a:p>
          <a:endParaRPr lang="zh-CN" altLang="en-US"/>
        </a:p>
      </dgm:t>
    </dgm:pt>
    <dgm:pt modelId="{D1428EE6-EAE0-4A51-9501-E2953B115B2B}" type="pres">
      <dgm:prSet presAssocID="{54D79133-AA3E-4EF1-90FC-1D16512FE7D2}" presName="hierChild4" presStyleCnt="0"/>
      <dgm:spPr/>
    </dgm:pt>
    <dgm:pt modelId="{7D2BE687-6BE1-4FE4-B635-0585B599E3DC}" type="pres">
      <dgm:prSet presAssocID="{54D79133-AA3E-4EF1-90FC-1D16512FE7D2}" presName="hierChild5" presStyleCnt="0"/>
      <dgm:spPr/>
    </dgm:pt>
    <dgm:pt modelId="{24D4C24E-0890-47C6-BA18-2DD60E1E6174}" type="pres">
      <dgm:prSet presAssocID="{4CDC85D2-D516-4F53-B8F4-2E1125F4B1D5}" presName="Name37" presStyleLbl="parChTrans1D3" presStyleIdx="1" presStyleCnt="3"/>
      <dgm:spPr/>
      <dgm:t>
        <a:bodyPr/>
        <a:lstStyle/>
        <a:p>
          <a:endParaRPr lang="zh-CN" altLang="en-US"/>
        </a:p>
      </dgm:t>
    </dgm:pt>
    <dgm:pt modelId="{86906B61-F01B-4A67-A712-1BE7682BC6B4}" type="pres">
      <dgm:prSet presAssocID="{3828F3CE-E180-4662-84BF-3F3B1FD12EC5}" presName="hierRoot2" presStyleCnt="0">
        <dgm:presLayoutVars>
          <dgm:hierBranch val="init"/>
        </dgm:presLayoutVars>
      </dgm:prSet>
      <dgm:spPr/>
    </dgm:pt>
    <dgm:pt modelId="{C0609E0E-35E4-410C-89F4-4B2BB6BAC8E7}" type="pres">
      <dgm:prSet presAssocID="{3828F3CE-E180-4662-84BF-3F3B1FD12EC5}" presName="rootComposite" presStyleCnt="0"/>
      <dgm:spPr/>
    </dgm:pt>
    <dgm:pt modelId="{1B4E009F-83A7-4C06-9906-115DA4ACAFA3}" type="pres">
      <dgm:prSet presAssocID="{3828F3CE-E180-4662-84BF-3F3B1FD12EC5}" presName="rootText" presStyleLbl="node3" presStyleIdx="1" presStyleCnt="3">
        <dgm:presLayoutVars>
          <dgm:chPref val="3"/>
        </dgm:presLayoutVars>
      </dgm:prSet>
      <dgm:spPr/>
      <dgm:t>
        <a:bodyPr/>
        <a:lstStyle/>
        <a:p>
          <a:endParaRPr lang="zh-CN" altLang="en-US"/>
        </a:p>
      </dgm:t>
    </dgm:pt>
    <dgm:pt modelId="{38D6C498-C0FF-4489-9E5B-59A0B99F6FDF}" type="pres">
      <dgm:prSet presAssocID="{3828F3CE-E180-4662-84BF-3F3B1FD12EC5}" presName="rootConnector" presStyleLbl="node3" presStyleIdx="1" presStyleCnt="3"/>
      <dgm:spPr/>
      <dgm:t>
        <a:bodyPr/>
        <a:lstStyle/>
        <a:p>
          <a:endParaRPr lang="zh-CN" altLang="en-US"/>
        </a:p>
      </dgm:t>
    </dgm:pt>
    <dgm:pt modelId="{46403924-4E8D-4B66-9D0C-F62DCDB325CA}" type="pres">
      <dgm:prSet presAssocID="{3828F3CE-E180-4662-84BF-3F3B1FD12EC5}" presName="hierChild4" presStyleCnt="0"/>
      <dgm:spPr/>
    </dgm:pt>
    <dgm:pt modelId="{D7546A10-B244-4BD1-8461-5D9000E8652C}" type="pres">
      <dgm:prSet presAssocID="{3828F3CE-E180-4662-84BF-3F3B1FD12EC5}" presName="hierChild5" presStyleCnt="0"/>
      <dgm:spPr/>
    </dgm:pt>
    <dgm:pt modelId="{D28A8924-690E-4329-9454-EA9BF33DCC3D}" type="pres">
      <dgm:prSet presAssocID="{5B37FF11-9909-4DB1-A7A3-2027DDCB16EE}" presName="Name37" presStyleLbl="parChTrans1D3" presStyleIdx="2" presStyleCnt="3"/>
      <dgm:spPr/>
      <dgm:t>
        <a:bodyPr/>
        <a:lstStyle/>
        <a:p>
          <a:endParaRPr lang="zh-CN" altLang="en-US"/>
        </a:p>
      </dgm:t>
    </dgm:pt>
    <dgm:pt modelId="{BD6C6C6D-E2ED-4BDE-8274-5863784CF2C3}" type="pres">
      <dgm:prSet presAssocID="{6F201A54-B939-4034-8F08-772B12096056}" presName="hierRoot2" presStyleCnt="0">
        <dgm:presLayoutVars>
          <dgm:hierBranch val="init"/>
        </dgm:presLayoutVars>
      </dgm:prSet>
      <dgm:spPr/>
    </dgm:pt>
    <dgm:pt modelId="{F0F2AA71-D562-4048-9EFC-6F2BB9987A8D}" type="pres">
      <dgm:prSet presAssocID="{6F201A54-B939-4034-8F08-772B12096056}" presName="rootComposite" presStyleCnt="0"/>
      <dgm:spPr/>
    </dgm:pt>
    <dgm:pt modelId="{A102E437-EB43-4A70-B312-F9B9A94EBD1F}" type="pres">
      <dgm:prSet presAssocID="{6F201A54-B939-4034-8F08-772B12096056}" presName="rootText" presStyleLbl="node3" presStyleIdx="2" presStyleCnt="3">
        <dgm:presLayoutVars>
          <dgm:chPref val="3"/>
        </dgm:presLayoutVars>
      </dgm:prSet>
      <dgm:spPr/>
      <dgm:t>
        <a:bodyPr/>
        <a:lstStyle/>
        <a:p>
          <a:endParaRPr lang="zh-CN" altLang="en-US"/>
        </a:p>
      </dgm:t>
    </dgm:pt>
    <dgm:pt modelId="{4D86EEA9-77EE-4FC1-B8AE-442D2800560D}" type="pres">
      <dgm:prSet presAssocID="{6F201A54-B939-4034-8F08-772B12096056}" presName="rootConnector" presStyleLbl="node3" presStyleIdx="2" presStyleCnt="3"/>
      <dgm:spPr/>
      <dgm:t>
        <a:bodyPr/>
        <a:lstStyle/>
        <a:p>
          <a:endParaRPr lang="zh-CN" altLang="en-US"/>
        </a:p>
      </dgm:t>
    </dgm:pt>
    <dgm:pt modelId="{823F9FCF-7EF7-4774-9A3C-44E85A665F69}" type="pres">
      <dgm:prSet presAssocID="{6F201A54-B939-4034-8F08-772B12096056}" presName="hierChild4" presStyleCnt="0"/>
      <dgm:spPr/>
    </dgm:pt>
    <dgm:pt modelId="{E12F5690-4DB0-4F8F-8266-6CEF0BC941E0}" type="pres">
      <dgm:prSet presAssocID="{6F201A54-B939-4034-8F08-772B12096056}" presName="hierChild5" presStyleCnt="0"/>
      <dgm:spPr/>
    </dgm:pt>
    <dgm:pt modelId="{6CA67901-9BFD-4FCF-81E9-C5A325456E79}" type="pres">
      <dgm:prSet presAssocID="{82B24DEC-FB7F-44B5-9D7B-DC80C4AD7B21}" presName="hierChild5" presStyleCnt="0"/>
      <dgm:spPr/>
    </dgm:pt>
    <dgm:pt modelId="{7DDAE3EE-506B-4727-8613-4F0A49FE0377}" type="pres">
      <dgm:prSet presAssocID="{A01E3B14-A16F-4CA0-BE7F-EFAD35181E72}" presName="Name37" presStyleLbl="parChTrans1D2" presStyleIdx="1" presStyleCnt="5"/>
      <dgm:spPr/>
      <dgm:t>
        <a:bodyPr/>
        <a:lstStyle/>
        <a:p>
          <a:endParaRPr lang="zh-CN" altLang="en-US"/>
        </a:p>
      </dgm:t>
    </dgm:pt>
    <dgm:pt modelId="{584809AD-D6BA-419B-B635-17E0AF980F05}" type="pres">
      <dgm:prSet presAssocID="{5AAF7E05-3FF6-472B-AEBE-047EA3B29976}" presName="hierRoot2" presStyleCnt="0">
        <dgm:presLayoutVars>
          <dgm:hierBranch val="init"/>
        </dgm:presLayoutVars>
      </dgm:prSet>
      <dgm:spPr/>
    </dgm:pt>
    <dgm:pt modelId="{16F36586-126A-47DD-9B3C-B52C5DAFD796}" type="pres">
      <dgm:prSet presAssocID="{5AAF7E05-3FF6-472B-AEBE-047EA3B29976}" presName="rootComposite" presStyleCnt="0"/>
      <dgm:spPr/>
    </dgm:pt>
    <dgm:pt modelId="{9C7000BF-DDDB-44DB-BC4A-5D849A0D687F}" type="pres">
      <dgm:prSet presAssocID="{5AAF7E05-3FF6-472B-AEBE-047EA3B29976}" presName="rootText" presStyleLbl="node2" presStyleIdx="1" presStyleCnt="4">
        <dgm:presLayoutVars>
          <dgm:chPref val="3"/>
        </dgm:presLayoutVars>
      </dgm:prSet>
      <dgm:spPr/>
      <dgm:t>
        <a:bodyPr/>
        <a:lstStyle/>
        <a:p>
          <a:endParaRPr lang="zh-CN" altLang="en-US"/>
        </a:p>
      </dgm:t>
    </dgm:pt>
    <dgm:pt modelId="{03912565-0529-4353-866D-0C0DC172DF63}" type="pres">
      <dgm:prSet presAssocID="{5AAF7E05-3FF6-472B-AEBE-047EA3B29976}" presName="rootConnector" presStyleLbl="node2" presStyleIdx="1" presStyleCnt="4"/>
      <dgm:spPr/>
      <dgm:t>
        <a:bodyPr/>
        <a:lstStyle/>
        <a:p>
          <a:endParaRPr lang="zh-CN" altLang="en-US"/>
        </a:p>
      </dgm:t>
    </dgm:pt>
    <dgm:pt modelId="{5DD7A7A8-7466-479E-B3DD-32DCB8E9D71A}" type="pres">
      <dgm:prSet presAssocID="{5AAF7E05-3FF6-472B-AEBE-047EA3B29976}" presName="hierChild4" presStyleCnt="0"/>
      <dgm:spPr/>
    </dgm:pt>
    <dgm:pt modelId="{29AAFE6A-49BC-408D-967E-BD5442B0510C}" type="pres">
      <dgm:prSet presAssocID="{5AAF7E05-3FF6-472B-AEBE-047EA3B29976}" presName="hierChild5" presStyleCnt="0"/>
      <dgm:spPr/>
    </dgm:pt>
    <dgm:pt modelId="{5726BACC-19BE-4073-83F2-3A1B639B1FF7}" type="pres">
      <dgm:prSet presAssocID="{661D024C-1ACA-4EE7-BDA8-3FEDAF2AFFBB}" presName="Name37" presStyleLbl="parChTrans1D2" presStyleIdx="2" presStyleCnt="5"/>
      <dgm:spPr/>
      <dgm:t>
        <a:bodyPr/>
        <a:lstStyle/>
        <a:p>
          <a:endParaRPr lang="zh-CN" altLang="en-US"/>
        </a:p>
      </dgm:t>
    </dgm:pt>
    <dgm:pt modelId="{70F4EFC7-68AB-484E-81DD-CB1D600A2E45}" type="pres">
      <dgm:prSet presAssocID="{DAAFF87B-BA37-43DD-B7FD-813BE424DA7C}" presName="hierRoot2" presStyleCnt="0">
        <dgm:presLayoutVars>
          <dgm:hierBranch val="init"/>
        </dgm:presLayoutVars>
      </dgm:prSet>
      <dgm:spPr/>
    </dgm:pt>
    <dgm:pt modelId="{C4902B8C-8F2A-4DF1-AE37-F510D744E1F7}" type="pres">
      <dgm:prSet presAssocID="{DAAFF87B-BA37-43DD-B7FD-813BE424DA7C}" presName="rootComposite" presStyleCnt="0"/>
      <dgm:spPr/>
    </dgm:pt>
    <dgm:pt modelId="{5EF509E9-431C-4C5C-AE00-03824DB7E1B2}" type="pres">
      <dgm:prSet presAssocID="{DAAFF87B-BA37-43DD-B7FD-813BE424DA7C}" presName="rootText" presStyleLbl="node2" presStyleIdx="2" presStyleCnt="4">
        <dgm:presLayoutVars>
          <dgm:chPref val="3"/>
        </dgm:presLayoutVars>
      </dgm:prSet>
      <dgm:spPr/>
      <dgm:t>
        <a:bodyPr/>
        <a:lstStyle/>
        <a:p>
          <a:endParaRPr lang="zh-CN" altLang="en-US"/>
        </a:p>
      </dgm:t>
    </dgm:pt>
    <dgm:pt modelId="{535D66AE-4A7E-4D8B-AE19-596D95A2800A}" type="pres">
      <dgm:prSet presAssocID="{DAAFF87B-BA37-43DD-B7FD-813BE424DA7C}" presName="rootConnector" presStyleLbl="node2" presStyleIdx="2" presStyleCnt="4"/>
      <dgm:spPr/>
      <dgm:t>
        <a:bodyPr/>
        <a:lstStyle/>
        <a:p>
          <a:endParaRPr lang="zh-CN" altLang="en-US"/>
        </a:p>
      </dgm:t>
    </dgm:pt>
    <dgm:pt modelId="{34F7CB9D-8E07-4DD5-8A60-6EABB4FFCB41}" type="pres">
      <dgm:prSet presAssocID="{DAAFF87B-BA37-43DD-B7FD-813BE424DA7C}" presName="hierChild4" presStyleCnt="0"/>
      <dgm:spPr/>
    </dgm:pt>
    <dgm:pt modelId="{8A039214-9992-4EA7-9E2A-91672D2C7B7C}" type="pres">
      <dgm:prSet presAssocID="{DAAFF87B-BA37-43DD-B7FD-813BE424DA7C}" presName="hierChild5" presStyleCnt="0"/>
      <dgm:spPr/>
    </dgm:pt>
    <dgm:pt modelId="{95FFC065-59D3-4B56-8816-78D65125B4BA}" type="pres">
      <dgm:prSet presAssocID="{A2EF257F-B937-402A-913C-4C001C78EAA3}" presName="Name37" presStyleLbl="parChTrans1D2" presStyleIdx="3" presStyleCnt="5"/>
      <dgm:spPr/>
      <dgm:t>
        <a:bodyPr/>
        <a:lstStyle/>
        <a:p>
          <a:endParaRPr lang="zh-CN" altLang="en-US"/>
        </a:p>
      </dgm:t>
    </dgm:pt>
    <dgm:pt modelId="{F7EDE2E4-B007-4AA6-B262-2187D47D451B}" type="pres">
      <dgm:prSet presAssocID="{D6E1645A-42E8-4E34-8E38-64C354957050}" presName="hierRoot2" presStyleCnt="0">
        <dgm:presLayoutVars>
          <dgm:hierBranch val="init"/>
        </dgm:presLayoutVars>
      </dgm:prSet>
      <dgm:spPr/>
    </dgm:pt>
    <dgm:pt modelId="{7E8A4773-A29D-4FBD-A740-E4C87C88DEF2}" type="pres">
      <dgm:prSet presAssocID="{D6E1645A-42E8-4E34-8E38-64C354957050}" presName="rootComposite" presStyleCnt="0"/>
      <dgm:spPr/>
    </dgm:pt>
    <dgm:pt modelId="{6553D916-2266-44CC-9A46-5CD4ECD28E86}" type="pres">
      <dgm:prSet presAssocID="{D6E1645A-42E8-4E34-8E38-64C354957050}" presName="rootText" presStyleLbl="node2" presStyleIdx="3" presStyleCnt="4">
        <dgm:presLayoutVars>
          <dgm:chPref val="3"/>
        </dgm:presLayoutVars>
      </dgm:prSet>
      <dgm:spPr/>
      <dgm:t>
        <a:bodyPr/>
        <a:lstStyle/>
        <a:p>
          <a:endParaRPr lang="zh-CN" altLang="en-US"/>
        </a:p>
      </dgm:t>
    </dgm:pt>
    <dgm:pt modelId="{95B1F9AB-E596-456C-A59C-265391257B10}" type="pres">
      <dgm:prSet presAssocID="{D6E1645A-42E8-4E34-8E38-64C354957050}" presName="rootConnector" presStyleLbl="node2" presStyleIdx="3" presStyleCnt="4"/>
      <dgm:spPr/>
      <dgm:t>
        <a:bodyPr/>
        <a:lstStyle/>
        <a:p>
          <a:endParaRPr lang="zh-CN" altLang="en-US"/>
        </a:p>
      </dgm:t>
    </dgm:pt>
    <dgm:pt modelId="{0B4641AA-FB57-4CFC-86FD-04AE8AE291B3}" type="pres">
      <dgm:prSet presAssocID="{D6E1645A-42E8-4E34-8E38-64C354957050}" presName="hierChild4" presStyleCnt="0"/>
      <dgm:spPr/>
    </dgm:pt>
    <dgm:pt modelId="{1AE5B1E8-BDBC-4D88-BC83-04DA3B2993EB}" type="pres">
      <dgm:prSet presAssocID="{D6E1645A-42E8-4E34-8E38-64C354957050}" presName="hierChild5" presStyleCnt="0"/>
      <dgm:spPr/>
    </dgm:pt>
    <dgm:pt modelId="{0FD63142-F3FC-4F51-873B-A1C980A63CB6}" type="pres">
      <dgm:prSet presAssocID="{AA85913C-6584-4B63-846B-D21506BC6B75}" presName="hierChild3" presStyleCnt="0"/>
      <dgm:spPr/>
    </dgm:pt>
    <dgm:pt modelId="{FFC8A1B7-AEE7-44BA-AE8F-8C578EC1D521}" type="pres">
      <dgm:prSet presAssocID="{0284BB5D-5181-4D9D-8BAB-6FCADE2E285B}" presName="Name111" presStyleLbl="parChTrans1D2" presStyleIdx="4" presStyleCnt="5"/>
      <dgm:spPr/>
      <dgm:t>
        <a:bodyPr/>
        <a:lstStyle/>
        <a:p>
          <a:endParaRPr lang="zh-CN" altLang="en-US"/>
        </a:p>
      </dgm:t>
    </dgm:pt>
    <dgm:pt modelId="{35E0E4E4-1FE3-4A54-A8F5-4A712CAA8FFB}" type="pres">
      <dgm:prSet presAssocID="{C5892ECF-5092-4626-B8F2-158503B6758C}" presName="hierRoot3" presStyleCnt="0">
        <dgm:presLayoutVars>
          <dgm:hierBranch val="init"/>
        </dgm:presLayoutVars>
      </dgm:prSet>
      <dgm:spPr/>
    </dgm:pt>
    <dgm:pt modelId="{B050FFD3-4DB0-43ED-88B4-764736AAC6A1}" type="pres">
      <dgm:prSet presAssocID="{C5892ECF-5092-4626-B8F2-158503B6758C}" presName="rootComposite3" presStyleCnt="0"/>
      <dgm:spPr/>
    </dgm:pt>
    <dgm:pt modelId="{B4A46BEE-BC27-4125-ADA9-CFAD44713D08}" type="pres">
      <dgm:prSet presAssocID="{C5892ECF-5092-4626-B8F2-158503B6758C}" presName="rootText3" presStyleLbl="asst1" presStyleIdx="0" presStyleCnt="1">
        <dgm:presLayoutVars>
          <dgm:chPref val="3"/>
        </dgm:presLayoutVars>
      </dgm:prSet>
      <dgm:spPr/>
      <dgm:t>
        <a:bodyPr/>
        <a:lstStyle/>
        <a:p>
          <a:endParaRPr lang="zh-CN" altLang="en-US"/>
        </a:p>
      </dgm:t>
    </dgm:pt>
    <dgm:pt modelId="{113AC6A9-EDA3-4218-A97B-11FF9174A9F7}" type="pres">
      <dgm:prSet presAssocID="{C5892ECF-5092-4626-B8F2-158503B6758C}" presName="rootConnector3" presStyleLbl="asst1" presStyleIdx="0" presStyleCnt="1"/>
      <dgm:spPr/>
      <dgm:t>
        <a:bodyPr/>
        <a:lstStyle/>
        <a:p>
          <a:endParaRPr lang="zh-CN" altLang="en-US"/>
        </a:p>
      </dgm:t>
    </dgm:pt>
    <dgm:pt modelId="{75A8C43D-1E9F-4B7A-B5BB-185634F15FD0}" type="pres">
      <dgm:prSet presAssocID="{C5892ECF-5092-4626-B8F2-158503B6758C}" presName="hierChild6" presStyleCnt="0"/>
      <dgm:spPr/>
    </dgm:pt>
    <dgm:pt modelId="{8C71E9C1-3399-4DCC-B354-DD78C691BE3D}" type="pres">
      <dgm:prSet presAssocID="{C5892ECF-5092-4626-B8F2-158503B6758C}" presName="hierChild7" presStyleCnt="0"/>
      <dgm:spPr/>
    </dgm:pt>
  </dgm:ptLst>
  <dgm:cxnLst>
    <dgm:cxn modelId="{DCD68315-C02B-4027-AB93-AA0DDDC0AEEC}" type="presOf" srcId="{0284BB5D-5181-4D9D-8BAB-6FCADE2E285B}" destId="{FFC8A1B7-AEE7-44BA-AE8F-8C578EC1D521}" srcOrd="0" destOrd="0" presId="urn:microsoft.com/office/officeart/2005/8/layout/orgChart1"/>
    <dgm:cxn modelId="{5B627BFB-E055-4895-BC1C-498606D4C06F}" type="presOf" srcId="{54D79133-AA3E-4EF1-90FC-1D16512FE7D2}" destId="{B411A6FE-BE64-43FD-B948-5181F837E7A6}" srcOrd="0" destOrd="0" presId="urn:microsoft.com/office/officeart/2005/8/layout/orgChart1"/>
    <dgm:cxn modelId="{ADCA9FBD-B90E-42B3-BBC0-5842DB06FB99}" type="presOf" srcId="{DAAFF87B-BA37-43DD-B7FD-813BE424DA7C}" destId="{5EF509E9-431C-4C5C-AE00-03824DB7E1B2}" srcOrd="0" destOrd="0" presId="urn:microsoft.com/office/officeart/2005/8/layout/orgChart1"/>
    <dgm:cxn modelId="{7EA83999-29C2-4C8F-B0E6-C260222A17E8}" type="presOf" srcId="{C5892ECF-5092-4626-B8F2-158503B6758C}" destId="{113AC6A9-EDA3-4218-A97B-11FF9174A9F7}" srcOrd="1" destOrd="0" presId="urn:microsoft.com/office/officeart/2005/8/layout/orgChart1"/>
    <dgm:cxn modelId="{7DB2C3CB-F7A5-4C4F-BF57-603796B38140}" type="presOf" srcId="{AA85913C-6584-4B63-846B-D21506BC6B75}" destId="{91F6BA06-9FE6-4B33-9CCF-374C7BD919C6}" srcOrd="1" destOrd="0" presId="urn:microsoft.com/office/officeart/2005/8/layout/orgChart1"/>
    <dgm:cxn modelId="{48590EA9-CC5A-4DC7-A9DA-3DE62EF85EC6}" type="presOf" srcId="{5B37FF11-9909-4DB1-A7A3-2027DDCB16EE}" destId="{D28A8924-690E-4329-9454-EA9BF33DCC3D}" srcOrd="0" destOrd="0" presId="urn:microsoft.com/office/officeart/2005/8/layout/orgChart1"/>
    <dgm:cxn modelId="{F9875501-5C0D-464A-BF91-244E6632642C}" srcId="{AA85913C-6584-4B63-846B-D21506BC6B75}" destId="{DAAFF87B-BA37-43DD-B7FD-813BE424DA7C}" srcOrd="3" destOrd="0" parTransId="{661D024C-1ACA-4EE7-BDA8-3FEDAF2AFFBB}" sibTransId="{1AA1A4A6-90A6-4D3F-AE9A-D0477AB92831}"/>
    <dgm:cxn modelId="{B73BCD38-EF6C-4B21-B43D-D6BD7E6F8750}" type="presOf" srcId="{3828F3CE-E180-4662-84BF-3F3B1FD12EC5}" destId="{1B4E009F-83A7-4C06-9906-115DA4ACAFA3}" srcOrd="0" destOrd="0" presId="urn:microsoft.com/office/officeart/2005/8/layout/orgChart1"/>
    <dgm:cxn modelId="{9A07A3F2-D395-4D1A-8CD7-53F3BDE63671}" type="presOf" srcId="{C5892ECF-5092-4626-B8F2-158503B6758C}" destId="{B4A46BEE-BC27-4125-ADA9-CFAD44713D08}" srcOrd="0" destOrd="0" presId="urn:microsoft.com/office/officeart/2005/8/layout/orgChart1"/>
    <dgm:cxn modelId="{43F91C2F-4FD1-42CD-8647-0A50E7DA4282}" type="presOf" srcId="{D6E1645A-42E8-4E34-8E38-64C354957050}" destId="{95B1F9AB-E596-456C-A59C-265391257B10}" srcOrd="1" destOrd="0" presId="urn:microsoft.com/office/officeart/2005/8/layout/orgChart1"/>
    <dgm:cxn modelId="{D46CEDBC-D088-412E-AEDD-2D438494D773}" srcId="{AA85913C-6584-4B63-846B-D21506BC6B75}" destId="{5AAF7E05-3FF6-472B-AEBE-047EA3B29976}" srcOrd="2" destOrd="0" parTransId="{A01E3B14-A16F-4CA0-BE7F-EFAD35181E72}" sibTransId="{B4705390-15C6-43DB-BCBD-4D5087966F23}"/>
    <dgm:cxn modelId="{C2555D74-6119-4F13-8777-E18E51A63FA1}" type="presOf" srcId="{3828F3CE-E180-4662-84BF-3F3B1FD12EC5}" destId="{38D6C498-C0FF-4489-9E5B-59A0B99F6FDF}" srcOrd="1" destOrd="0" presId="urn:microsoft.com/office/officeart/2005/8/layout/orgChart1"/>
    <dgm:cxn modelId="{F335DE37-E8D8-4673-AB32-4BCA7B1F07F7}" type="presOf" srcId="{5AAF7E05-3FF6-472B-AEBE-047EA3B29976}" destId="{03912565-0529-4353-866D-0C0DC172DF63}" srcOrd="1" destOrd="0" presId="urn:microsoft.com/office/officeart/2005/8/layout/orgChart1"/>
    <dgm:cxn modelId="{DD43B52E-8754-417F-BCB5-F70F07F8C6A0}" type="presOf" srcId="{A01E3B14-A16F-4CA0-BE7F-EFAD35181E72}" destId="{7DDAE3EE-506B-4727-8613-4F0A49FE0377}" srcOrd="0" destOrd="0" presId="urn:microsoft.com/office/officeart/2005/8/layout/orgChart1"/>
    <dgm:cxn modelId="{887690EF-B94C-4735-B296-81F3F94EDBEC}" srcId="{82B24DEC-FB7F-44B5-9D7B-DC80C4AD7B21}" destId="{3828F3CE-E180-4662-84BF-3F3B1FD12EC5}" srcOrd="1" destOrd="0" parTransId="{4CDC85D2-D516-4F53-B8F4-2E1125F4B1D5}" sibTransId="{0423EE89-2F27-47DC-B72B-AAAA34978333}"/>
    <dgm:cxn modelId="{A2743F76-608C-4A80-8B34-7DD6DCC89B34}" srcId="{AA85913C-6584-4B63-846B-D21506BC6B75}" destId="{82B24DEC-FB7F-44B5-9D7B-DC80C4AD7B21}" srcOrd="1" destOrd="0" parTransId="{CABC1885-FC45-4093-A4EF-87E57840259F}" sibTransId="{F316FCBE-C171-409D-A852-0728C3BCF129}"/>
    <dgm:cxn modelId="{A59C8836-6A24-408A-88F0-9A63F23B9440}" srcId="{0F26B6AF-85AB-4EB3-A813-CB4765F100C9}" destId="{AA85913C-6584-4B63-846B-D21506BC6B75}" srcOrd="0" destOrd="0" parTransId="{236594BE-28EE-4D45-9B1D-C250619C84D1}" sibTransId="{301B758D-6BBD-4E81-9797-2E3E18CB8638}"/>
    <dgm:cxn modelId="{6FBB7494-4BE9-4FDB-9184-F3DCBF829B49}" type="presOf" srcId="{AA85913C-6584-4B63-846B-D21506BC6B75}" destId="{EB4BF31D-CAA1-45F0-A906-DFB4F7C9A6C4}" srcOrd="0" destOrd="0" presId="urn:microsoft.com/office/officeart/2005/8/layout/orgChart1"/>
    <dgm:cxn modelId="{E0C98EEF-092C-4166-B464-0E032632DB69}" type="presOf" srcId="{5AAF7E05-3FF6-472B-AEBE-047EA3B29976}" destId="{9C7000BF-DDDB-44DB-BC4A-5D849A0D687F}" srcOrd="0" destOrd="0" presId="urn:microsoft.com/office/officeart/2005/8/layout/orgChart1"/>
    <dgm:cxn modelId="{57409E7B-5464-4336-9603-3DE1F43D7762}" type="presOf" srcId="{A2EF257F-B937-402A-913C-4C001C78EAA3}" destId="{95FFC065-59D3-4B56-8816-78D65125B4BA}" srcOrd="0" destOrd="0" presId="urn:microsoft.com/office/officeart/2005/8/layout/orgChart1"/>
    <dgm:cxn modelId="{C368D0C7-AECF-492F-A901-CE0F581AAC5A}" srcId="{82B24DEC-FB7F-44B5-9D7B-DC80C4AD7B21}" destId="{6F201A54-B939-4034-8F08-772B12096056}" srcOrd="2" destOrd="0" parTransId="{5B37FF11-9909-4DB1-A7A3-2027DDCB16EE}" sibTransId="{1CD8CA90-3B3E-4804-8A66-4E4C35ADB42A}"/>
    <dgm:cxn modelId="{5EA4D843-C1FF-40DD-B498-175558A6311A}" type="presOf" srcId="{661D024C-1ACA-4EE7-BDA8-3FEDAF2AFFBB}" destId="{5726BACC-19BE-4073-83F2-3A1B639B1FF7}" srcOrd="0" destOrd="0" presId="urn:microsoft.com/office/officeart/2005/8/layout/orgChart1"/>
    <dgm:cxn modelId="{E2888D40-2E65-4F63-B899-B7D5E01C0780}" type="presOf" srcId="{FC88AEA2-C953-4EC9-840D-D06540A4382D}" destId="{032E1765-25E1-407D-99BB-FFA96725D2FA}" srcOrd="0" destOrd="0" presId="urn:microsoft.com/office/officeart/2005/8/layout/orgChart1"/>
    <dgm:cxn modelId="{48416EA5-5BFC-42FF-A3AD-B36AC50FEC71}" type="presOf" srcId="{82B24DEC-FB7F-44B5-9D7B-DC80C4AD7B21}" destId="{36663594-B85D-4A3B-961F-A8C96ABBC14C}" srcOrd="0" destOrd="0" presId="urn:microsoft.com/office/officeart/2005/8/layout/orgChart1"/>
    <dgm:cxn modelId="{E690F5DC-C48D-4CA6-A9D7-976B63514149}" type="presOf" srcId="{4CDC85D2-D516-4F53-B8F4-2E1125F4B1D5}" destId="{24D4C24E-0890-47C6-BA18-2DD60E1E6174}" srcOrd="0" destOrd="0" presId="urn:microsoft.com/office/officeart/2005/8/layout/orgChart1"/>
    <dgm:cxn modelId="{37BAEBC5-FF73-4AAA-AC54-1B62DD1C3E6D}" type="presOf" srcId="{0F26B6AF-85AB-4EB3-A813-CB4765F100C9}" destId="{7C326BAD-DBF9-4113-ADC6-D7F4D7CD4351}" srcOrd="0" destOrd="0" presId="urn:microsoft.com/office/officeart/2005/8/layout/orgChart1"/>
    <dgm:cxn modelId="{75BDC257-33C4-43AD-801B-15209A4EFB7F}" srcId="{AA85913C-6584-4B63-846B-D21506BC6B75}" destId="{C5892ECF-5092-4626-B8F2-158503B6758C}" srcOrd="0" destOrd="0" parTransId="{0284BB5D-5181-4D9D-8BAB-6FCADE2E285B}" sibTransId="{DA1A8ECF-7516-47CE-B6D7-5BECEA6D9C70}"/>
    <dgm:cxn modelId="{6109414B-6D9F-4BE2-B8B5-F9D849D1378A}" type="presOf" srcId="{DAAFF87B-BA37-43DD-B7FD-813BE424DA7C}" destId="{535D66AE-4A7E-4D8B-AE19-596D95A2800A}" srcOrd="1" destOrd="0" presId="urn:microsoft.com/office/officeart/2005/8/layout/orgChart1"/>
    <dgm:cxn modelId="{CC073E7E-8415-4EB4-AE4B-CA64FF939B5E}" type="presOf" srcId="{6F201A54-B939-4034-8F08-772B12096056}" destId="{4D86EEA9-77EE-4FC1-B8AE-442D2800560D}" srcOrd="1" destOrd="0" presId="urn:microsoft.com/office/officeart/2005/8/layout/orgChart1"/>
    <dgm:cxn modelId="{F10D89B9-9CC8-47DD-BB3E-780A09BEB6B6}" type="presOf" srcId="{54D79133-AA3E-4EF1-90FC-1D16512FE7D2}" destId="{C88B8A08-92AE-437D-B06A-835E79005A06}" srcOrd="1" destOrd="0" presId="urn:microsoft.com/office/officeart/2005/8/layout/orgChart1"/>
    <dgm:cxn modelId="{C60ABB33-6E24-4DA6-A826-C949EF641163}" type="presOf" srcId="{CABC1885-FC45-4093-A4EF-87E57840259F}" destId="{DD72A601-A881-4A6E-80B7-A1EF3CEDE830}" srcOrd="0" destOrd="0" presId="urn:microsoft.com/office/officeart/2005/8/layout/orgChart1"/>
    <dgm:cxn modelId="{966DA348-2E81-4D7A-8EE5-B5FBC1210317}" type="presOf" srcId="{82B24DEC-FB7F-44B5-9D7B-DC80C4AD7B21}" destId="{4E581DB2-31FB-43F6-B694-1CCF6A04EF53}" srcOrd="1" destOrd="0" presId="urn:microsoft.com/office/officeart/2005/8/layout/orgChart1"/>
    <dgm:cxn modelId="{2211A4CE-A210-4A7C-9A47-BC0A75B8D1F5}" type="presOf" srcId="{D6E1645A-42E8-4E34-8E38-64C354957050}" destId="{6553D916-2266-44CC-9A46-5CD4ECD28E86}" srcOrd="0" destOrd="0" presId="urn:microsoft.com/office/officeart/2005/8/layout/orgChart1"/>
    <dgm:cxn modelId="{E60AB057-CC51-427B-BF40-B32DCEAD3667}" type="presOf" srcId="{6F201A54-B939-4034-8F08-772B12096056}" destId="{A102E437-EB43-4A70-B312-F9B9A94EBD1F}" srcOrd="0" destOrd="0" presId="urn:microsoft.com/office/officeart/2005/8/layout/orgChart1"/>
    <dgm:cxn modelId="{85FC893C-98D0-4991-A84D-E3897C098E6E}" srcId="{82B24DEC-FB7F-44B5-9D7B-DC80C4AD7B21}" destId="{54D79133-AA3E-4EF1-90FC-1D16512FE7D2}" srcOrd="0" destOrd="0" parTransId="{FC88AEA2-C953-4EC9-840D-D06540A4382D}" sibTransId="{D52A66BB-6FBE-4E9E-9FEA-4BB22A810F68}"/>
    <dgm:cxn modelId="{245F2EFD-5E08-4F5E-A52E-88911CC69480}" srcId="{AA85913C-6584-4B63-846B-D21506BC6B75}" destId="{D6E1645A-42E8-4E34-8E38-64C354957050}" srcOrd="4" destOrd="0" parTransId="{A2EF257F-B937-402A-913C-4C001C78EAA3}" sibTransId="{014735E1-A93E-4C32-AE8D-537D97188CBC}"/>
    <dgm:cxn modelId="{1DB7A76B-B1F0-424C-A2C2-6E3952D5F01F}" type="presParOf" srcId="{7C326BAD-DBF9-4113-ADC6-D7F4D7CD4351}" destId="{437A24EA-3978-4215-B8AB-F1D723F71C9A}" srcOrd="0" destOrd="0" presId="urn:microsoft.com/office/officeart/2005/8/layout/orgChart1"/>
    <dgm:cxn modelId="{18924D77-0DDD-4C3F-8F35-ACFF8D629DB4}" type="presParOf" srcId="{437A24EA-3978-4215-B8AB-F1D723F71C9A}" destId="{5C50529A-7D2C-4F4C-914B-545D3AD1282B}" srcOrd="0" destOrd="0" presId="urn:microsoft.com/office/officeart/2005/8/layout/orgChart1"/>
    <dgm:cxn modelId="{04FA41A3-B77D-4FBC-B14D-5D7F654B8204}" type="presParOf" srcId="{5C50529A-7D2C-4F4C-914B-545D3AD1282B}" destId="{EB4BF31D-CAA1-45F0-A906-DFB4F7C9A6C4}" srcOrd="0" destOrd="0" presId="urn:microsoft.com/office/officeart/2005/8/layout/orgChart1"/>
    <dgm:cxn modelId="{87CC4D6D-EFA0-4C3A-9AB2-54B7B9E8D1CE}" type="presParOf" srcId="{5C50529A-7D2C-4F4C-914B-545D3AD1282B}" destId="{91F6BA06-9FE6-4B33-9CCF-374C7BD919C6}" srcOrd="1" destOrd="0" presId="urn:microsoft.com/office/officeart/2005/8/layout/orgChart1"/>
    <dgm:cxn modelId="{F7A89816-9C3D-4656-9ECD-D9BA46EAD598}" type="presParOf" srcId="{437A24EA-3978-4215-B8AB-F1D723F71C9A}" destId="{8CD69198-15A0-47DB-A1C1-77357659E293}" srcOrd="1" destOrd="0" presId="urn:microsoft.com/office/officeart/2005/8/layout/orgChart1"/>
    <dgm:cxn modelId="{08C737B8-A0D5-4739-A175-C93D97C5B97C}" type="presParOf" srcId="{8CD69198-15A0-47DB-A1C1-77357659E293}" destId="{DD72A601-A881-4A6E-80B7-A1EF3CEDE830}" srcOrd="0" destOrd="0" presId="urn:microsoft.com/office/officeart/2005/8/layout/orgChart1"/>
    <dgm:cxn modelId="{B9169C11-BDB9-463E-8EF9-33823E4DFDD1}" type="presParOf" srcId="{8CD69198-15A0-47DB-A1C1-77357659E293}" destId="{1A75A734-E7F3-46EC-8765-B5D4C9A09DD6}" srcOrd="1" destOrd="0" presId="urn:microsoft.com/office/officeart/2005/8/layout/orgChart1"/>
    <dgm:cxn modelId="{BBB1D881-3AEE-4B61-B697-B504EFD7E980}" type="presParOf" srcId="{1A75A734-E7F3-46EC-8765-B5D4C9A09DD6}" destId="{151F36C8-7060-447B-B16B-DAE7D01B8A13}" srcOrd="0" destOrd="0" presId="urn:microsoft.com/office/officeart/2005/8/layout/orgChart1"/>
    <dgm:cxn modelId="{20DB651F-D42A-4A0C-9F57-AC28FE0ED3C5}" type="presParOf" srcId="{151F36C8-7060-447B-B16B-DAE7D01B8A13}" destId="{36663594-B85D-4A3B-961F-A8C96ABBC14C}" srcOrd="0" destOrd="0" presId="urn:microsoft.com/office/officeart/2005/8/layout/orgChart1"/>
    <dgm:cxn modelId="{74117BA8-254D-4DD1-B51E-82913249DF5A}" type="presParOf" srcId="{151F36C8-7060-447B-B16B-DAE7D01B8A13}" destId="{4E581DB2-31FB-43F6-B694-1CCF6A04EF53}" srcOrd="1" destOrd="0" presId="urn:microsoft.com/office/officeart/2005/8/layout/orgChart1"/>
    <dgm:cxn modelId="{47DAA8D6-9AA8-4E3E-AF8A-F76AD4D25EB6}" type="presParOf" srcId="{1A75A734-E7F3-46EC-8765-B5D4C9A09DD6}" destId="{7B1D9593-3640-4FEA-ABA5-B2ED561CE845}" srcOrd="1" destOrd="0" presId="urn:microsoft.com/office/officeart/2005/8/layout/orgChart1"/>
    <dgm:cxn modelId="{DB600EF4-1633-4897-A7F2-3D9B06909EA0}" type="presParOf" srcId="{7B1D9593-3640-4FEA-ABA5-B2ED561CE845}" destId="{032E1765-25E1-407D-99BB-FFA96725D2FA}" srcOrd="0" destOrd="0" presId="urn:microsoft.com/office/officeart/2005/8/layout/orgChart1"/>
    <dgm:cxn modelId="{C0C571DF-856E-4485-B2A5-617F94887469}" type="presParOf" srcId="{7B1D9593-3640-4FEA-ABA5-B2ED561CE845}" destId="{B199E8D3-031E-43F5-9883-B9387B08951C}" srcOrd="1" destOrd="0" presId="urn:microsoft.com/office/officeart/2005/8/layout/orgChart1"/>
    <dgm:cxn modelId="{91E3D887-EA22-4EDF-A18A-F144C32A1C5B}" type="presParOf" srcId="{B199E8D3-031E-43F5-9883-B9387B08951C}" destId="{CA25086A-CC3C-4FAA-A7A5-D49133D4E9A2}" srcOrd="0" destOrd="0" presId="urn:microsoft.com/office/officeart/2005/8/layout/orgChart1"/>
    <dgm:cxn modelId="{347FD598-487E-486F-923A-5B3AB9D52CE6}" type="presParOf" srcId="{CA25086A-CC3C-4FAA-A7A5-D49133D4E9A2}" destId="{B411A6FE-BE64-43FD-B948-5181F837E7A6}" srcOrd="0" destOrd="0" presId="urn:microsoft.com/office/officeart/2005/8/layout/orgChart1"/>
    <dgm:cxn modelId="{C8A0A87B-75B6-4043-84D8-4F4D1BE4300C}" type="presParOf" srcId="{CA25086A-CC3C-4FAA-A7A5-D49133D4E9A2}" destId="{C88B8A08-92AE-437D-B06A-835E79005A06}" srcOrd="1" destOrd="0" presId="urn:microsoft.com/office/officeart/2005/8/layout/orgChart1"/>
    <dgm:cxn modelId="{F8E9944E-12A5-4414-8755-AAC8A9E86FE6}" type="presParOf" srcId="{B199E8D3-031E-43F5-9883-B9387B08951C}" destId="{D1428EE6-EAE0-4A51-9501-E2953B115B2B}" srcOrd="1" destOrd="0" presId="urn:microsoft.com/office/officeart/2005/8/layout/orgChart1"/>
    <dgm:cxn modelId="{8B315A4A-5949-4617-9204-364CA92BC9CE}" type="presParOf" srcId="{B199E8D3-031E-43F5-9883-B9387B08951C}" destId="{7D2BE687-6BE1-4FE4-B635-0585B599E3DC}" srcOrd="2" destOrd="0" presId="urn:microsoft.com/office/officeart/2005/8/layout/orgChart1"/>
    <dgm:cxn modelId="{F19F28AC-2AFE-4233-8D71-AAA8080B393D}" type="presParOf" srcId="{7B1D9593-3640-4FEA-ABA5-B2ED561CE845}" destId="{24D4C24E-0890-47C6-BA18-2DD60E1E6174}" srcOrd="2" destOrd="0" presId="urn:microsoft.com/office/officeart/2005/8/layout/orgChart1"/>
    <dgm:cxn modelId="{CC20C644-0619-4808-A5DC-BD8E79D3B291}" type="presParOf" srcId="{7B1D9593-3640-4FEA-ABA5-B2ED561CE845}" destId="{86906B61-F01B-4A67-A712-1BE7682BC6B4}" srcOrd="3" destOrd="0" presId="urn:microsoft.com/office/officeart/2005/8/layout/orgChart1"/>
    <dgm:cxn modelId="{F73E6B49-49D9-4A44-88BF-16CFE60E7A1E}" type="presParOf" srcId="{86906B61-F01B-4A67-A712-1BE7682BC6B4}" destId="{C0609E0E-35E4-410C-89F4-4B2BB6BAC8E7}" srcOrd="0" destOrd="0" presId="urn:microsoft.com/office/officeart/2005/8/layout/orgChart1"/>
    <dgm:cxn modelId="{78117D7F-6234-42CD-ADA9-2EAF7AB6E8E6}" type="presParOf" srcId="{C0609E0E-35E4-410C-89F4-4B2BB6BAC8E7}" destId="{1B4E009F-83A7-4C06-9906-115DA4ACAFA3}" srcOrd="0" destOrd="0" presId="urn:microsoft.com/office/officeart/2005/8/layout/orgChart1"/>
    <dgm:cxn modelId="{CD52FDC2-F5C1-41F4-8F86-51D5DEAF4E52}" type="presParOf" srcId="{C0609E0E-35E4-410C-89F4-4B2BB6BAC8E7}" destId="{38D6C498-C0FF-4489-9E5B-59A0B99F6FDF}" srcOrd="1" destOrd="0" presId="urn:microsoft.com/office/officeart/2005/8/layout/orgChart1"/>
    <dgm:cxn modelId="{9C823C54-6186-4ECC-B42E-DF7FEEA240BD}" type="presParOf" srcId="{86906B61-F01B-4A67-A712-1BE7682BC6B4}" destId="{46403924-4E8D-4B66-9D0C-F62DCDB325CA}" srcOrd="1" destOrd="0" presId="urn:microsoft.com/office/officeart/2005/8/layout/orgChart1"/>
    <dgm:cxn modelId="{0873B4C3-0EDE-46AB-A984-56E4286332D2}" type="presParOf" srcId="{86906B61-F01B-4A67-A712-1BE7682BC6B4}" destId="{D7546A10-B244-4BD1-8461-5D9000E8652C}" srcOrd="2" destOrd="0" presId="urn:microsoft.com/office/officeart/2005/8/layout/orgChart1"/>
    <dgm:cxn modelId="{66A8B448-8911-40A1-9230-24C0C9834310}" type="presParOf" srcId="{7B1D9593-3640-4FEA-ABA5-B2ED561CE845}" destId="{D28A8924-690E-4329-9454-EA9BF33DCC3D}" srcOrd="4" destOrd="0" presId="urn:microsoft.com/office/officeart/2005/8/layout/orgChart1"/>
    <dgm:cxn modelId="{16DD6E2D-9A34-4DA5-875C-97DE041C3A80}" type="presParOf" srcId="{7B1D9593-3640-4FEA-ABA5-B2ED561CE845}" destId="{BD6C6C6D-E2ED-4BDE-8274-5863784CF2C3}" srcOrd="5" destOrd="0" presId="urn:microsoft.com/office/officeart/2005/8/layout/orgChart1"/>
    <dgm:cxn modelId="{6A0128CF-5589-47BE-8F83-C1787452B863}" type="presParOf" srcId="{BD6C6C6D-E2ED-4BDE-8274-5863784CF2C3}" destId="{F0F2AA71-D562-4048-9EFC-6F2BB9987A8D}" srcOrd="0" destOrd="0" presId="urn:microsoft.com/office/officeart/2005/8/layout/orgChart1"/>
    <dgm:cxn modelId="{A20EAF6C-F894-42DD-8287-A1D6CA043115}" type="presParOf" srcId="{F0F2AA71-D562-4048-9EFC-6F2BB9987A8D}" destId="{A102E437-EB43-4A70-B312-F9B9A94EBD1F}" srcOrd="0" destOrd="0" presId="urn:microsoft.com/office/officeart/2005/8/layout/orgChart1"/>
    <dgm:cxn modelId="{201FF0A2-5524-4226-886E-BE587B5F1783}" type="presParOf" srcId="{F0F2AA71-D562-4048-9EFC-6F2BB9987A8D}" destId="{4D86EEA9-77EE-4FC1-B8AE-442D2800560D}" srcOrd="1" destOrd="0" presId="urn:microsoft.com/office/officeart/2005/8/layout/orgChart1"/>
    <dgm:cxn modelId="{3E757304-0B0A-4DCA-95F9-2DCABF86D993}" type="presParOf" srcId="{BD6C6C6D-E2ED-4BDE-8274-5863784CF2C3}" destId="{823F9FCF-7EF7-4774-9A3C-44E85A665F69}" srcOrd="1" destOrd="0" presId="urn:microsoft.com/office/officeart/2005/8/layout/orgChart1"/>
    <dgm:cxn modelId="{18C4257D-6554-4F3F-A3D6-013FDBA9A216}" type="presParOf" srcId="{BD6C6C6D-E2ED-4BDE-8274-5863784CF2C3}" destId="{E12F5690-4DB0-4F8F-8266-6CEF0BC941E0}" srcOrd="2" destOrd="0" presId="urn:microsoft.com/office/officeart/2005/8/layout/orgChart1"/>
    <dgm:cxn modelId="{23C452BC-2972-4DA6-B2BB-4797FDFBEB64}" type="presParOf" srcId="{1A75A734-E7F3-46EC-8765-B5D4C9A09DD6}" destId="{6CA67901-9BFD-4FCF-81E9-C5A325456E79}" srcOrd="2" destOrd="0" presId="urn:microsoft.com/office/officeart/2005/8/layout/orgChart1"/>
    <dgm:cxn modelId="{C66367A5-FAB9-4616-BFEC-568F8A052D0A}" type="presParOf" srcId="{8CD69198-15A0-47DB-A1C1-77357659E293}" destId="{7DDAE3EE-506B-4727-8613-4F0A49FE0377}" srcOrd="2" destOrd="0" presId="urn:microsoft.com/office/officeart/2005/8/layout/orgChart1"/>
    <dgm:cxn modelId="{B3F2ECE5-4401-41E1-9D79-C1C45DC9C10A}" type="presParOf" srcId="{8CD69198-15A0-47DB-A1C1-77357659E293}" destId="{584809AD-D6BA-419B-B635-17E0AF980F05}" srcOrd="3" destOrd="0" presId="urn:microsoft.com/office/officeart/2005/8/layout/orgChart1"/>
    <dgm:cxn modelId="{86A86775-468B-424D-AA5A-9785600C07D0}" type="presParOf" srcId="{584809AD-D6BA-419B-B635-17E0AF980F05}" destId="{16F36586-126A-47DD-9B3C-B52C5DAFD796}" srcOrd="0" destOrd="0" presId="urn:microsoft.com/office/officeart/2005/8/layout/orgChart1"/>
    <dgm:cxn modelId="{E8AFD2BA-BB10-4FC1-82FD-B3B1959DED5C}" type="presParOf" srcId="{16F36586-126A-47DD-9B3C-B52C5DAFD796}" destId="{9C7000BF-DDDB-44DB-BC4A-5D849A0D687F}" srcOrd="0" destOrd="0" presId="urn:microsoft.com/office/officeart/2005/8/layout/orgChart1"/>
    <dgm:cxn modelId="{A952D6E2-C41F-482A-BF2B-5A3C1E842647}" type="presParOf" srcId="{16F36586-126A-47DD-9B3C-B52C5DAFD796}" destId="{03912565-0529-4353-866D-0C0DC172DF63}" srcOrd="1" destOrd="0" presId="urn:microsoft.com/office/officeart/2005/8/layout/orgChart1"/>
    <dgm:cxn modelId="{E300D4FE-B5D3-4F73-9C5C-FB4622C587CA}" type="presParOf" srcId="{584809AD-D6BA-419B-B635-17E0AF980F05}" destId="{5DD7A7A8-7466-479E-B3DD-32DCB8E9D71A}" srcOrd="1" destOrd="0" presId="urn:microsoft.com/office/officeart/2005/8/layout/orgChart1"/>
    <dgm:cxn modelId="{0367BE7A-BBA9-4E0F-8F6D-258396776E4E}" type="presParOf" srcId="{584809AD-D6BA-419B-B635-17E0AF980F05}" destId="{29AAFE6A-49BC-408D-967E-BD5442B0510C}" srcOrd="2" destOrd="0" presId="urn:microsoft.com/office/officeart/2005/8/layout/orgChart1"/>
    <dgm:cxn modelId="{421DF755-10F4-4945-B1CC-D78D9E044C69}" type="presParOf" srcId="{8CD69198-15A0-47DB-A1C1-77357659E293}" destId="{5726BACC-19BE-4073-83F2-3A1B639B1FF7}" srcOrd="4" destOrd="0" presId="urn:microsoft.com/office/officeart/2005/8/layout/orgChart1"/>
    <dgm:cxn modelId="{B44211D4-9EAB-491D-8A81-929C82E98B66}" type="presParOf" srcId="{8CD69198-15A0-47DB-A1C1-77357659E293}" destId="{70F4EFC7-68AB-484E-81DD-CB1D600A2E45}" srcOrd="5" destOrd="0" presId="urn:microsoft.com/office/officeart/2005/8/layout/orgChart1"/>
    <dgm:cxn modelId="{6858D5BB-FCF4-428C-A84A-5385BCE833BB}" type="presParOf" srcId="{70F4EFC7-68AB-484E-81DD-CB1D600A2E45}" destId="{C4902B8C-8F2A-4DF1-AE37-F510D744E1F7}" srcOrd="0" destOrd="0" presId="urn:microsoft.com/office/officeart/2005/8/layout/orgChart1"/>
    <dgm:cxn modelId="{FAF6E41C-B9BF-40D2-B0AF-1B9F8C0B5144}" type="presParOf" srcId="{C4902B8C-8F2A-4DF1-AE37-F510D744E1F7}" destId="{5EF509E9-431C-4C5C-AE00-03824DB7E1B2}" srcOrd="0" destOrd="0" presId="urn:microsoft.com/office/officeart/2005/8/layout/orgChart1"/>
    <dgm:cxn modelId="{2090887B-F69C-44B9-A148-BF53B7548DC1}" type="presParOf" srcId="{C4902B8C-8F2A-4DF1-AE37-F510D744E1F7}" destId="{535D66AE-4A7E-4D8B-AE19-596D95A2800A}" srcOrd="1" destOrd="0" presId="urn:microsoft.com/office/officeart/2005/8/layout/orgChart1"/>
    <dgm:cxn modelId="{ADC9CEC4-142A-4480-904F-E83AA1EC3CBB}" type="presParOf" srcId="{70F4EFC7-68AB-484E-81DD-CB1D600A2E45}" destId="{34F7CB9D-8E07-4DD5-8A60-6EABB4FFCB41}" srcOrd="1" destOrd="0" presId="urn:microsoft.com/office/officeart/2005/8/layout/orgChart1"/>
    <dgm:cxn modelId="{604B0CF8-8E25-462A-89C0-84E95299231B}" type="presParOf" srcId="{70F4EFC7-68AB-484E-81DD-CB1D600A2E45}" destId="{8A039214-9992-4EA7-9E2A-91672D2C7B7C}" srcOrd="2" destOrd="0" presId="urn:microsoft.com/office/officeart/2005/8/layout/orgChart1"/>
    <dgm:cxn modelId="{750C3FDE-BE54-49FE-A77A-52DDD10E81AA}" type="presParOf" srcId="{8CD69198-15A0-47DB-A1C1-77357659E293}" destId="{95FFC065-59D3-4B56-8816-78D65125B4BA}" srcOrd="6" destOrd="0" presId="urn:microsoft.com/office/officeart/2005/8/layout/orgChart1"/>
    <dgm:cxn modelId="{6D10C39B-F435-45F3-AA00-BE21D4CF9B99}" type="presParOf" srcId="{8CD69198-15A0-47DB-A1C1-77357659E293}" destId="{F7EDE2E4-B007-4AA6-B262-2187D47D451B}" srcOrd="7" destOrd="0" presId="urn:microsoft.com/office/officeart/2005/8/layout/orgChart1"/>
    <dgm:cxn modelId="{D43B41FF-C6CF-4A6C-A17A-BF9104EE7926}" type="presParOf" srcId="{F7EDE2E4-B007-4AA6-B262-2187D47D451B}" destId="{7E8A4773-A29D-4FBD-A740-E4C87C88DEF2}" srcOrd="0" destOrd="0" presId="urn:microsoft.com/office/officeart/2005/8/layout/orgChart1"/>
    <dgm:cxn modelId="{5DA9D090-0EE5-42AD-B891-A86609B0A73F}" type="presParOf" srcId="{7E8A4773-A29D-4FBD-A740-E4C87C88DEF2}" destId="{6553D916-2266-44CC-9A46-5CD4ECD28E86}" srcOrd="0" destOrd="0" presId="urn:microsoft.com/office/officeart/2005/8/layout/orgChart1"/>
    <dgm:cxn modelId="{D35BEDF7-2381-4F7B-A194-A94B48014052}" type="presParOf" srcId="{7E8A4773-A29D-4FBD-A740-E4C87C88DEF2}" destId="{95B1F9AB-E596-456C-A59C-265391257B10}" srcOrd="1" destOrd="0" presId="urn:microsoft.com/office/officeart/2005/8/layout/orgChart1"/>
    <dgm:cxn modelId="{6C1BE273-DDD7-4962-BD7B-234579B6269B}" type="presParOf" srcId="{F7EDE2E4-B007-4AA6-B262-2187D47D451B}" destId="{0B4641AA-FB57-4CFC-86FD-04AE8AE291B3}" srcOrd="1" destOrd="0" presId="urn:microsoft.com/office/officeart/2005/8/layout/orgChart1"/>
    <dgm:cxn modelId="{6FD4F159-FE85-4FDD-BF5C-A91B41C4FDC7}" type="presParOf" srcId="{F7EDE2E4-B007-4AA6-B262-2187D47D451B}" destId="{1AE5B1E8-BDBC-4D88-BC83-04DA3B2993EB}" srcOrd="2" destOrd="0" presId="urn:microsoft.com/office/officeart/2005/8/layout/orgChart1"/>
    <dgm:cxn modelId="{1848210B-A596-4846-8A94-121AF3126497}" type="presParOf" srcId="{437A24EA-3978-4215-B8AB-F1D723F71C9A}" destId="{0FD63142-F3FC-4F51-873B-A1C980A63CB6}" srcOrd="2" destOrd="0" presId="urn:microsoft.com/office/officeart/2005/8/layout/orgChart1"/>
    <dgm:cxn modelId="{87BF0C05-82E7-44B2-8DBC-79FCA99A5B31}" type="presParOf" srcId="{0FD63142-F3FC-4F51-873B-A1C980A63CB6}" destId="{FFC8A1B7-AEE7-44BA-AE8F-8C578EC1D521}" srcOrd="0" destOrd="0" presId="urn:microsoft.com/office/officeart/2005/8/layout/orgChart1"/>
    <dgm:cxn modelId="{29EA1224-863A-43C2-8C24-116890412837}" type="presParOf" srcId="{0FD63142-F3FC-4F51-873B-A1C980A63CB6}" destId="{35E0E4E4-1FE3-4A54-A8F5-4A712CAA8FFB}" srcOrd="1" destOrd="0" presId="urn:microsoft.com/office/officeart/2005/8/layout/orgChart1"/>
    <dgm:cxn modelId="{CEAB9A59-B89A-48D8-A0E9-508DA5E7EC12}" type="presParOf" srcId="{35E0E4E4-1FE3-4A54-A8F5-4A712CAA8FFB}" destId="{B050FFD3-4DB0-43ED-88B4-764736AAC6A1}" srcOrd="0" destOrd="0" presId="urn:microsoft.com/office/officeart/2005/8/layout/orgChart1"/>
    <dgm:cxn modelId="{2D23577D-F7FC-4F91-9EEE-A31E23B7BF23}" type="presParOf" srcId="{B050FFD3-4DB0-43ED-88B4-764736AAC6A1}" destId="{B4A46BEE-BC27-4125-ADA9-CFAD44713D08}" srcOrd="0" destOrd="0" presId="urn:microsoft.com/office/officeart/2005/8/layout/orgChart1"/>
    <dgm:cxn modelId="{8F09ECE8-02BE-4848-BF43-F4C8B01E4B81}" type="presParOf" srcId="{B050FFD3-4DB0-43ED-88B4-764736AAC6A1}" destId="{113AC6A9-EDA3-4218-A97B-11FF9174A9F7}" srcOrd="1" destOrd="0" presId="urn:microsoft.com/office/officeart/2005/8/layout/orgChart1"/>
    <dgm:cxn modelId="{03AF01F2-11D9-4ADA-8580-D242BDE4A81E}" type="presParOf" srcId="{35E0E4E4-1FE3-4A54-A8F5-4A712CAA8FFB}" destId="{75A8C43D-1E9F-4B7A-B5BB-185634F15FD0}" srcOrd="1" destOrd="0" presId="urn:microsoft.com/office/officeart/2005/8/layout/orgChart1"/>
    <dgm:cxn modelId="{2EA6C1A8-F1EC-4400-8B74-52F8ED754AB4}" type="presParOf" srcId="{35E0E4E4-1FE3-4A54-A8F5-4A712CAA8FFB}" destId="{8C71E9C1-3399-4DCC-B354-DD78C691BE3D}"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FC8A1B7-AEE7-44BA-AE8F-8C578EC1D521}">
      <dsp:nvSpPr>
        <dsp:cNvPr id="0" name=""/>
        <dsp:cNvSpPr/>
      </dsp:nvSpPr>
      <dsp:spPr>
        <a:xfrm>
          <a:off x="2123805" y="383920"/>
          <a:ext cx="91440" cy="351184"/>
        </a:xfrm>
        <a:custGeom>
          <a:avLst/>
          <a:gdLst/>
          <a:ahLst/>
          <a:cxnLst/>
          <a:rect l="0" t="0" r="0" b="0"/>
          <a:pathLst>
            <a:path>
              <a:moveTo>
                <a:pt x="125881" y="0"/>
              </a:moveTo>
              <a:lnTo>
                <a:pt x="125881" y="351184"/>
              </a:lnTo>
              <a:lnTo>
                <a:pt x="45720" y="351184"/>
              </a:lnTo>
            </a:path>
          </a:pathLst>
        </a:custGeom>
        <a:noFill/>
        <a:ln w="15875"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5FFC065-59D3-4B56-8816-78D65125B4BA}">
      <dsp:nvSpPr>
        <dsp:cNvPr id="0" name=""/>
        <dsp:cNvSpPr/>
      </dsp:nvSpPr>
      <dsp:spPr>
        <a:xfrm>
          <a:off x="2249687" y="383920"/>
          <a:ext cx="1385650" cy="702368"/>
        </a:xfrm>
        <a:custGeom>
          <a:avLst/>
          <a:gdLst/>
          <a:ahLst/>
          <a:cxnLst/>
          <a:rect l="0" t="0" r="0" b="0"/>
          <a:pathLst>
            <a:path>
              <a:moveTo>
                <a:pt x="0" y="0"/>
              </a:moveTo>
              <a:lnTo>
                <a:pt x="0" y="622206"/>
              </a:lnTo>
              <a:lnTo>
                <a:pt x="1385650" y="622206"/>
              </a:lnTo>
              <a:lnTo>
                <a:pt x="1385650" y="702368"/>
              </a:lnTo>
            </a:path>
          </a:pathLst>
        </a:custGeom>
        <a:noFill/>
        <a:ln w="15875"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726BACC-19BE-4073-83F2-3A1B639B1FF7}">
      <dsp:nvSpPr>
        <dsp:cNvPr id="0" name=""/>
        <dsp:cNvSpPr/>
      </dsp:nvSpPr>
      <dsp:spPr>
        <a:xfrm>
          <a:off x="2249687" y="383920"/>
          <a:ext cx="461883" cy="702368"/>
        </a:xfrm>
        <a:custGeom>
          <a:avLst/>
          <a:gdLst/>
          <a:ahLst/>
          <a:cxnLst/>
          <a:rect l="0" t="0" r="0" b="0"/>
          <a:pathLst>
            <a:path>
              <a:moveTo>
                <a:pt x="0" y="0"/>
              </a:moveTo>
              <a:lnTo>
                <a:pt x="0" y="622206"/>
              </a:lnTo>
              <a:lnTo>
                <a:pt x="461883" y="622206"/>
              </a:lnTo>
              <a:lnTo>
                <a:pt x="461883" y="702368"/>
              </a:lnTo>
            </a:path>
          </a:pathLst>
        </a:custGeom>
        <a:noFill/>
        <a:ln w="15875"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DDAE3EE-506B-4727-8613-4F0A49FE0377}">
      <dsp:nvSpPr>
        <dsp:cNvPr id="0" name=""/>
        <dsp:cNvSpPr/>
      </dsp:nvSpPr>
      <dsp:spPr>
        <a:xfrm>
          <a:off x="1787804" y="383920"/>
          <a:ext cx="461883" cy="702368"/>
        </a:xfrm>
        <a:custGeom>
          <a:avLst/>
          <a:gdLst/>
          <a:ahLst/>
          <a:cxnLst/>
          <a:rect l="0" t="0" r="0" b="0"/>
          <a:pathLst>
            <a:path>
              <a:moveTo>
                <a:pt x="461883" y="0"/>
              </a:moveTo>
              <a:lnTo>
                <a:pt x="461883" y="622206"/>
              </a:lnTo>
              <a:lnTo>
                <a:pt x="0" y="622206"/>
              </a:lnTo>
              <a:lnTo>
                <a:pt x="0" y="702368"/>
              </a:lnTo>
            </a:path>
          </a:pathLst>
        </a:custGeom>
        <a:noFill/>
        <a:ln w="15875"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28A8924-690E-4329-9454-EA9BF33DCC3D}">
      <dsp:nvSpPr>
        <dsp:cNvPr id="0" name=""/>
        <dsp:cNvSpPr/>
      </dsp:nvSpPr>
      <dsp:spPr>
        <a:xfrm>
          <a:off x="558659" y="1468010"/>
          <a:ext cx="114516" cy="1435274"/>
        </a:xfrm>
        <a:custGeom>
          <a:avLst/>
          <a:gdLst/>
          <a:ahLst/>
          <a:cxnLst/>
          <a:rect l="0" t="0" r="0" b="0"/>
          <a:pathLst>
            <a:path>
              <a:moveTo>
                <a:pt x="0" y="0"/>
              </a:moveTo>
              <a:lnTo>
                <a:pt x="0" y="1435274"/>
              </a:lnTo>
              <a:lnTo>
                <a:pt x="114516" y="1435274"/>
              </a:lnTo>
            </a:path>
          </a:pathLst>
        </a:custGeom>
        <a:noFill/>
        <a:ln w="15875" cap="flat" cmpd="sng" algn="ctr">
          <a:solidFill>
            <a:schemeClr val="accent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4D4C24E-0890-47C6-BA18-2DD60E1E6174}">
      <dsp:nvSpPr>
        <dsp:cNvPr id="0" name=""/>
        <dsp:cNvSpPr/>
      </dsp:nvSpPr>
      <dsp:spPr>
        <a:xfrm>
          <a:off x="558659" y="1468010"/>
          <a:ext cx="114516" cy="893229"/>
        </a:xfrm>
        <a:custGeom>
          <a:avLst/>
          <a:gdLst/>
          <a:ahLst/>
          <a:cxnLst/>
          <a:rect l="0" t="0" r="0" b="0"/>
          <a:pathLst>
            <a:path>
              <a:moveTo>
                <a:pt x="0" y="0"/>
              </a:moveTo>
              <a:lnTo>
                <a:pt x="0" y="893229"/>
              </a:lnTo>
              <a:lnTo>
                <a:pt x="114516" y="893229"/>
              </a:lnTo>
            </a:path>
          </a:pathLst>
        </a:custGeom>
        <a:noFill/>
        <a:ln w="15875" cap="flat" cmpd="sng" algn="ctr">
          <a:solidFill>
            <a:schemeClr val="accent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32E1765-25E1-407D-99BB-FFA96725D2FA}">
      <dsp:nvSpPr>
        <dsp:cNvPr id="0" name=""/>
        <dsp:cNvSpPr/>
      </dsp:nvSpPr>
      <dsp:spPr>
        <a:xfrm>
          <a:off x="558659" y="1468010"/>
          <a:ext cx="114516" cy="351184"/>
        </a:xfrm>
        <a:custGeom>
          <a:avLst/>
          <a:gdLst/>
          <a:ahLst/>
          <a:cxnLst/>
          <a:rect l="0" t="0" r="0" b="0"/>
          <a:pathLst>
            <a:path>
              <a:moveTo>
                <a:pt x="0" y="0"/>
              </a:moveTo>
              <a:lnTo>
                <a:pt x="0" y="351184"/>
              </a:lnTo>
              <a:lnTo>
                <a:pt x="114516" y="351184"/>
              </a:lnTo>
            </a:path>
          </a:pathLst>
        </a:custGeom>
        <a:noFill/>
        <a:ln w="15875" cap="flat" cmpd="sng" algn="ctr">
          <a:solidFill>
            <a:schemeClr val="accent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D72A601-A881-4A6E-80B7-A1EF3CEDE830}">
      <dsp:nvSpPr>
        <dsp:cNvPr id="0" name=""/>
        <dsp:cNvSpPr/>
      </dsp:nvSpPr>
      <dsp:spPr>
        <a:xfrm>
          <a:off x="864037" y="383920"/>
          <a:ext cx="1385650" cy="702368"/>
        </a:xfrm>
        <a:custGeom>
          <a:avLst/>
          <a:gdLst/>
          <a:ahLst/>
          <a:cxnLst/>
          <a:rect l="0" t="0" r="0" b="0"/>
          <a:pathLst>
            <a:path>
              <a:moveTo>
                <a:pt x="1385650" y="0"/>
              </a:moveTo>
              <a:lnTo>
                <a:pt x="1385650" y="622206"/>
              </a:lnTo>
              <a:lnTo>
                <a:pt x="0" y="622206"/>
              </a:lnTo>
              <a:lnTo>
                <a:pt x="0" y="702368"/>
              </a:lnTo>
            </a:path>
          </a:pathLst>
        </a:custGeom>
        <a:noFill/>
        <a:ln w="15875"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B4BF31D-CAA1-45F0-A906-DFB4F7C9A6C4}">
      <dsp:nvSpPr>
        <dsp:cNvPr id="0" name=""/>
        <dsp:cNvSpPr/>
      </dsp:nvSpPr>
      <dsp:spPr>
        <a:xfrm>
          <a:off x="1867965" y="2198"/>
          <a:ext cx="763443" cy="381721"/>
        </a:xfrm>
        <a:prstGeom prst="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zh-CN" altLang="en-US" sz="1100" kern="1200" dirty="0" smtClean="0"/>
            <a:t>总经理</a:t>
          </a:r>
          <a:endParaRPr lang="zh-CN" altLang="en-US" sz="1100" kern="1200" dirty="0"/>
        </a:p>
      </dsp:txBody>
      <dsp:txXfrm>
        <a:off x="1867965" y="2198"/>
        <a:ext cx="763443" cy="381721"/>
      </dsp:txXfrm>
    </dsp:sp>
    <dsp:sp modelId="{36663594-B85D-4A3B-961F-A8C96ABBC14C}">
      <dsp:nvSpPr>
        <dsp:cNvPr id="0" name=""/>
        <dsp:cNvSpPr/>
      </dsp:nvSpPr>
      <dsp:spPr>
        <a:xfrm>
          <a:off x="482315" y="1086288"/>
          <a:ext cx="763443" cy="381721"/>
        </a:xfrm>
        <a:prstGeom prst="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zh-CN" altLang="en-US" sz="1100" kern="1200" dirty="0" smtClean="0"/>
            <a:t>综合管理部</a:t>
          </a:r>
          <a:endParaRPr lang="zh-CN" altLang="en-US" sz="1100" kern="1200" dirty="0"/>
        </a:p>
      </dsp:txBody>
      <dsp:txXfrm>
        <a:off x="482315" y="1086288"/>
        <a:ext cx="763443" cy="381721"/>
      </dsp:txXfrm>
    </dsp:sp>
    <dsp:sp modelId="{B411A6FE-BE64-43FD-B948-5181F837E7A6}">
      <dsp:nvSpPr>
        <dsp:cNvPr id="0" name=""/>
        <dsp:cNvSpPr/>
      </dsp:nvSpPr>
      <dsp:spPr>
        <a:xfrm>
          <a:off x="673176" y="1628333"/>
          <a:ext cx="763443" cy="381721"/>
        </a:xfrm>
        <a:prstGeom prst="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zh-CN" altLang="en-US" sz="1100" kern="1200" dirty="0" smtClean="0"/>
            <a:t>行政部</a:t>
          </a:r>
          <a:endParaRPr lang="zh-CN" altLang="en-US" sz="1100" kern="1200" dirty="0"/>
        </a:p>
      </dsp:txBody>
      <dsp:txXfrm>
        <a:off x="673176" y="1628333"/>
        <a:ext cx="763443" cy="381721"/>
      </dsp:txXfrm>
    </dsp:sp>
    <dsp:sp modelId="{1B4E009F-83A7-4C06-9906-115DA4ACAFA3}">
      <dsp:nvSpPr>
        <dsp:cNvPr id="0" name=""/>
        <dsp:cNvSpPr/>
      </dsp:nvSpPr>
      <dsp:spPr>
        <a:xfrm>
          <a:off x="673176" y="2170378"/>
          <a:ext cx="763443" cy="381721"/>
        </a:xfrm>
        <a:prstGeom prst="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zh-CN" altLang="en-US" sz="1100" kern="1200" dirty="0" smtClean="0"/>
            <a:t>人事部</a:t>
          </a:r>
          <a:endParaRPr lang="zh-CN" altLang="en-US" sz="1100" kern="1200" dirty="0"/>
        </a:p>
      </dsp:txBody>
      <dsp:txXfrm>
        <a:off x="673176" y="2170378"/>
        <a:ext cx="763443" cy="381721"/>
      </dsp:txXfrm>
    </dsp:sp>
    <dsp:sp modelId="{A102E437-EB43-4A70-B312-F9B9A94EBD1F}">
      <dsp:nvSpPr>
        <dsp:cNvPr id="0" name=""/>
        <dsp:cNvSpPr/>
      </dsp:nvSpPr>
      <dsp:spPr>
        <a:xfrm>
          <a:off x="673176" y="2712423"/>
          <a:ext cx="763443" cy="381721"/>
        </a:xfrm>
        <a:prstGeom prst="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zh-CN" altLang="en-US" sz="1100" kern="1200" dirty="0" smtClean="0"/>
            <a:t>外联部</a:t>
          </a:r>
          <a:endParaRPr lang="zh-CN" altLang="en-US" sz="1100" kern="1200" dirty="0"/>
        </a:p>
      </dsp:txBody>
      <dsp:txXfrm>
        <a:off x="673176" y="2712423"/>
        <a:ext cx="763443" cy="381721"/>
      </dsp:txXfrm>
    </dsp:sp>
    <dsp:sp modelId="{9C7000BF-DDDB-44DB-BC4A-5D849A0D687F}">
      <dsp:nvSpPr>
        <dsp:cNvPr id="0" name=""/>
        <dsp:cNvSpPr/>
      </dsp:nvSpPr>
      <dsp:spPr>
        <a:xfrm>
          <a:off x="1406082" y="1086288"/>
          <a:ext cx="763443" cy="381721"/>
        </a:xfrm>
        <a:prstGeom prst="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zh-CN" altLang="en-US" sz="1100" kern="1200" dirty="0" smtClean="0"/>
            <a:t>财务部</a:t>
          </a:r>
          <a:endParaRPr lang="zh-CN" altLang="en-US" sz="1100" kern="1200" dirty="0"/>
        </a:p>
      </dsp:txBody>
      <dsp:txXfrm>
        <a:off x="1406082" y="1086288"/>
        <a:ext cx="763443" cy="381721"/>
      </dsp:txXfrm>
    </dsp:sp>
    <dsp:sp modelId="{5EF509E9-431C-4C5C-AE00-03824DB7E1B2}">
      <dsp:nvSpPr>
        <dsp:cNvPr id="0" name=""/>
        <dsp:cNvSpPr/>
      </dsp:nvSpPr>
      <dsp:spPr>
        <a:xfrm>
          <a:off x="2329849" y="1086288"/>
          <a:ext cx="763443" cy="381721"/>
        </a:xfrm>
        <a:prstGeom prst="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zh-CN" altLang="en-US" sz="1100" kern="1200" dirty="0" smtClean="0"/>
            <a:t>市场营销部</a:t>
          </a:r>
          <a:endParaRPr lang="zh-CN" altLang="en-US" sz="1100" kern="1200" dirty="0"/>
        </a:p>
      </dsp:txBody>
      <dsp:txXfrm>
        <a:off x="2329849" y="1086288"/>
        <a:ext cx="763443" cy="381721"/>
      </dsp:txXfrm>
    </dsp:sp>
    <dsp:sp modelId="{6553D916-2266-44CC-9A46-5CD4ECD28E86}">
      <dsp:nvSpPr>
        <dsp:cNvPr id="0" name=""/>
        <dsp:cNvSpPr/>
      </dsp:nvSpPr>
      <dsp:spPr>
        <a:xfrm>
          <a:off x="3253616" y="1086288"/>
          <a:ext cx="763443" cy="381721"/>
        </a:xfrm>
        <a:prstGeom prst="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zh-CN" altLang="en-US" sz="1100" kern="1200" dirty="0" smtClean="0"/>
            <a:t>工程项目部</a:t>
          </a:r>
          <a:endParaRPr lang="zh-CN" altLang="en-US" sz="1100" kern="1200" dirty="0"/>
        </a:p>
      </dsp:txBody>
      <dsp:txXfrm>
        <a:off x="3253616" y="1086288"/>
        <a:ext cx="763443" cy="381721"/>
      </dsp:txXfrm>
    </dsp:sp>
    <dsp:sp modelId="{B4A46BEE-BC27-4125-ADA9-CFAD44713D08}">
      <dsp:nvSpPr>
        <dsp:cNvPr id="0" name=""/>
        <dsp:cNvSpPr/>
      </dsp:nvSpPr>
      <dsp:spPr>
        <a:xfrm>
          <a:off x="1406082" y="544243"/>
          <a:ext cx="763443" cy="381721"/>
        </a:xfrm>
        <a:prstGeom prst="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zh-CN" altLang="en-US" sz="1100" kern="1200" dirty="0" smtClean="0"/>
            <a:t>总经理助理</a:t>
          </a:r>
          <a:endParaRPr lang="zh-CN" altLang="en-US" sz="1100" kern="1200" dirty="0"/>
        </a:p>
      </dsp:txBody>
      <dsp:txXfrm>
        <a:off x="1406082" y="544243"/>
        <a:ext cx="763443" cy="381721"/>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A0F491CA-A1F4-40AE-B87A-67EAFE4A64BB}" type="datetimeFigureOut">
              <a:rPr lang="zh-CN" altLang="en-US" smtClean="0"/>
              <a:t>2013/11/26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0209D02-83CB-46B9-9471-E0A3AB7AC90B}"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Date Placeholder 3"/>
          <p:cNvSpPr>
            <a:spLocks noGrp="1"/>
          </p:cNvSpPr>
          <p:nvPr>
            <p:ph type="dt" sz="half" idx="10"/>
          </p:nvPr>
        </p:nvSpPr>
        <p:spPr/>
        <p:txBody>
          <a:bodyPr/>
          <a:lstStyle/>
          <a:p>
            <a:fld id="{A0F491CA-A1F4-40AE-B87A-67EAFE4A64BB}" type="datetimeFigureOut">
              <a:rPr lang="zh-CN" altLang="en-US" smtClean="0"/>
              <a:t>2013/11/26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0209D02-83CB-46B9-9471-E0A3AB7AC90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垂直排列标题与文本">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A0F491CA-A1F4-40AE-B87A-67EAFE4A64BB}" type="datetimeFigureOut">
              <a:rPr lang="zh-CN" altLang="en-US" smtClean="0"/>
              <a:t>2013/11/26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0209D02-83CB-46B9-9471-E0A3AB7AC90B}" type="slidenum">
              <a:rPr lang="zh-CN" altLang="en-US" smtClean="0"/>
              <a:t>‹#›</a:t>
            </a:fld>
            <a:endParaRPr lang="zh-CN" alt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Date Placeholder 3"/>
          <p:cNvSpPr>
            <a:spLocks noGrp="1"/>
          </p:cNvSpPr>
          <p:nvPr>
            <p:ph type="dt" sz="half" idx="10"/>
          </p:nvPr>
        </p:nvSpPr>
        <p:spPr/>
        <p:txBody>
          <a:bodyPr/>
          <a:lstStyle/>
          <a:p>
            <a:fld id="{A0F491CA-A1F4-40AE-B87A-67EAFE4A64BB}" type="datetimeFigureOut">
              <a:rPr lang="zh-CN" altLang="en-US" smtClean="0"/>
              <a:t>2013/11/26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0209D02-83CB-46B9-9471-E0A3AB7AC90B}" type="slidenum">
              <a:rPr lang="zh-CN" altLang="en-US" smtClean="0"/>
              <a:t>‹#›</a:t>
            </a:fld>
            <a:endParaRPr lang="zh-CN" altLang="en-US"/>
          </a:p>
        </p:txBody>
      </p:sp>
      <p:sp>
        <p:nvSpPr>
          <p:cNvPr id="7" name="Title 6"/>
          <p:cNvSpPr>
            <a:spLocks noGrp="1"/>
          </p:cNvSpPr>
          <p:nvPr>
            <p:ph type="title"/>
          </p:nvPr>
        </p:nvSpPr>
        <p:spPr/>
        <p:txBody>
          <a:bodyPr/>
          <a:lstStyle/>
          <a:p>
            <a:r>
              <a:rPr lang="zh-CN" altLang="en-US" smtClean="0"/>
              <a:t>单击此处编辑母版标题样式</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A0F491CA-A1F4-40AE-B87A-67EAFE4A64BB}" type="datetimeFigureOut">
              <a:rPr lang="zh-CN" altLang="en-US" smtClean="0"/>
              <a:t>2013/11/26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0209D02-83CB-46B9-9471-E0A3AB7AC90B}"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5" name="Date Placeholder 4"/>
          <p:cNvSpPr>
            <a:spLocks noGrp="1"/>
          </p:cNvSpPr>
          <p:nvPr>
            <p:ph type="dt" sz="half" idx="10"/>
          </p:nvPr>
        </p:nvSpPr>
        <p:spPr/>
        <p:txBody>
          <a:bodyPr/>
          <a:lstStyle/>
          <a:p>
            <a:fld id="{A0F491CA-A1F4-40AE-B87A-67EAFE4A64BB}" type="datetimeFigureOut">
              <a:rPr lang="zh-CN" altLang="en-US" smtClean="0"/>
              <a:t>2013/11/26</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A0209D02-83CB-46B9-9471-E0A3AB7AC90B}" type="slidenum">
              <a:rPr lang="zh-CN" altLang="en-US" smtClean="0"/>
              <a:t>‹#›</a:t>
            </a:fld>
            <a:endParaRPr lang="zh-CN" altLang="en-US"/>
          </a:p>
        </p:txBody>
      </p:sp>
      <p:sp>
        <p:nvSpPr>
          <p:cNvPr id="9" name="Content Placeholder 8"/>
          <p:cNvSpPr>
            <a:spLocks noGrp="1"/>
          </p:cNvSpPr>
          <p:nvPr>
            <p:ph sz="quarter" idx="13"/>
          </p:nvPr>
        </p:nvSpPr>
        <p:spPr>
          <a:xfrm>
            <a:off x="676655" y="2679192"/>
            <a:ext cx="3822192" cy="34472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zh-CN" altLang="en-US" smtClean="0"/>
              <a:t>单击此处编辑母版标题样式</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A0F491CA-A1F4-40AE-B87A-67EAFE4A64BB}" type="datetimeFigureOut">
              <a:rPr lang="zh-CN" altLang="en-US" smtClean="0"/>
              <a:t>2013/11/26</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A0209D02-83CB-46B9-9471-E0A3AB7AC90B}"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3" name="Date Placeholder 2"/>
          <p:cNvSpPr>
            <a:spLocks noGrp="1"/>
          </p:cNvSpPr>
          <p:nvPr>
            <p:ph type="dt" sz="half" idx="10"/>
          </p:nvPr>
        </p:nvSpPr>
        <p:spPr/>
        <p:txBody>
          <a:bodyPr/>
          <a:lstStyle/>
          <a:p>
            <a:fld id="{A0F491CA-A1F4-40AE-B87A-67EAFE4A64BB}" type="datetimeFigureOut">
              <a:rPr lang="zh-CN" altLang="en-US" smtClean="0"/>
              <a:t>2013/11/26</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A0209D02-83CB-46B9-9471-E0A3AB7AC90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A0F491CA-A1F4-40AE-B87A-67EAFE4A64BB}" type="datetimeFigureOut">
              <a:rPr lang="zh-CN" altLang="en-US" smtClean="0"/>
              <a:t>2013/11/26</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A0209D02-83CB-46B9-9471-E0A3AB7AC90B}"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A0F491CA-A1F4-40AE-B87A-67EAFE4A64BB}" type="datetimeFigureOut">
              <a:rPr lang="zh-CN" altLang="en-US" smtClean="0"/>
              <a:t>2013/11/26</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A0209D02-83CB-46B9-9471-E0A3AB7AC90B}" type="slidenum">
              <a:rPr lang="zh-CN" altLang="en-US" smtClean="0"/>
              <a:t>‹#›</a:t>
            </a:fld>
            <a:endParaRPr lang="zh-CN" alt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zh-CN" altLang="en-US" smtClean="0"/>
              <a:t>单击此处编辑母版标题样式</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zh-CN" altLang="en-US" smtClean="0"/>
              <a:t>单击此处编辑母版标题样式</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A0F491CA-A1F4-40AE-B87A-67EAFE4A64BB}" type="datetimeFigureOut">
              <a:rPr lang="zh-CN" altLang="en-US" smtClean="0"/>
              <a:t>2013/11/26</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A0209D02-83CB-46B9-9471-E0A3AB7AC90B}" type="slidenum">
              <a:rPr lang="zh-CN" altLang="en-US" smtClean="0"/>
              <a:t>‹#›</a:t>
            </a:fld>
            <a:endParaRPr lang="zh-CN" alt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A0F491CA-A1F4-40AE-B87A-67EAFE4A64BB}" type="datetimeFigureOut">
              <a:rPr lang="zh-CN" altLang="en-US" smtClean="0"/>
              <a:t>2013/11/26</a:t>
            </a:fld>
            <a:endParaRPr lang="zh-CN" alt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zh-CN" altLang="en-US"/>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A0209D02-83CB-46B9-9471-E0A3AB7AC90B}" type="slidenum">
              <a:rPr lang="zh-CN" altLang="en-US" smtClean="0"/>
              <a:t>‹#›</a:t>
            </a:fld>
            <a:endParaRPr lang="zh-CN" alt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en-US" dirty="0"/>
          </a:p>
        </p:txBody>
      </p:sp>
      <p:sp>
        <p:nvSpPr>
          <p:cNvPr id="7" name="矩形 6"/>
          <p:cNvSpPr/>
          <p:nvPr userDrawn="1"/>
        </p:nvSpPr>
        <p:spPr>
          <a:xfrm rot="900000">
            <a:off x="5270249" y="4422953"/>
            <a:ext cx="3647153" cy="923330"/>
          </a:xfrm>
          <a:prstGeom prst="rect">
            <a:avLst/>
          </a:prstGeom>
          <a:noFill/>
        </p:spPr>
        <p:txBody>
          <a:bodyPr wrap="none" lIns="91440" tIns="45720" rIns="91440" bIns="45720">
            <a:spAutoFit/>
          </a:bodyPr>
          <a:lstStyle/>
          <a:p>
            <a:pPr algn="ctr"/>
            <a:r>
              <a:rPr lang="zh-CN" altLang="en-US" sz="5400" b="1" cap="none" spc="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新世界数码</a:t>
            </a:r>
            <a:endParaRPr lang="zh-CN" altLang="en-US" sz="5400" b="1" cap="none" spc="0"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8.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2" Type="http://schemas.openxmlformats.org/officeDocument/2006/relationships/hyperlink" Target="&#21592;&#24037;&#23432;&#21017;.docx" TargetMode="Externa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zh-CN" altLang="en-US" dirty="0" smtClean="0"/>
              <a:t>欢迎加入</a:t>
            </a:r>
            <a:endParaRPr lang="zh-CN" altLang="en-US" dirty="0"/>
          </a:p>
        </p:txBody>
      </p:sp>
      <p:sp>
        <p:nvSpPr>
          <p:cNvPr id="3" name="副标题 2"/>
          <p:cNvSpPr>
            <a:spLocks noGrp="1"/>
          </p:cNvSpPr>
          <p:nvPr>
            <p:ph type="subTitle" idx="1"/>
          </p:nvPr>
        </p:nvSpPr>
        <p:spPr/>
        <p:txBody>
          <a:bodyPr/>
          <a:lstStyle/>
          <a:p>
            <a:r>
              <a:rPr lang="zh-CN" altLang="en-US" dirty="0" smtClean="0"/>
              <a:t>新世界数码技术有限公司</a:t>
            </a:r>
            <a:endParaRPr lang="zh-CN" altLang="en-US" dirty="0"/>
          </a:p>
        </p:txBody>
      </p:sp>
    </p:spTree>
    <p:extLst>
      <p:ext uri="{BB962C8B-B14F-4D97-AF65-F5344CB8AC3E}">
        <p14:creationId xmlns:p14="http://schemas.microsoft.com/office/powerpoint/2010/main" val="100413264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培训内容及安排</a:t>
            </a:r>
            <a:endParaRPr lang="zh-CN" altLang="en-US" dirty="0"/>
          </a:p>
        </p:txBody>
      </p:sp>
      <p:sp>
        <p:nvSpPr>
          <p:cNvPr id="3" name="内容占位符 2"/>
          <p:cNvSpPr>
            <a:spLocks noGrp="1"/>
          </p:cNvSpPr>
          <p:nvPr>
            <p:ph type="body" orient="vert" idx="1"/>
          </p:nvPr>
        </p:nvSpPr>
        <p:spPr/>
        <p:txBody>
          <a:bodyPr/>
          <a:lstStyle/>
          <a:p>
            <a:r>
              <a:rPr lang="zh-CN" altLang="en-US" dirty="0" smtClean="0"/>
              <a:t>公司的过去、现在及未来</a:t>
            </a:r>
            <a:endParaRPr lang="en-US" altLang="zh-CN" dirty="0" smtClean="0"/>
          </a:p>
          <a:p>
            <a:r>
              <a:rPr lang="zh-CN" altLang="en-US" dirty="0" smtClean="0"/>
              <a:t>公司的组织构架</a:t>
            </a:r>
            <a:endParaRPr lang="en-US" altLang="zh-CN" dirty="0" smtClean="0"/>
          </a:p>
          <a:p>
            <a:r>
              <a:rPr lang="zh-CN" altLang="en-US" dirty="0" smtClean="0"/>
              <a:t>公司的规章制度</a:t>
            </a:r>
            <a:endParaRPr lang="en-US" altLang="zh-CN" dirty="0" smtClean="0"/>
          </a:p>
          <a:p>
            <a:r>
              <a:rPr lang="zh-CN" altLang="en-US" dirty="0" smtClean="0"/>
              <a:t>工作与同事</a:t>
            </a:r>
            <a:endParaRPr lang="en-US" altLang="zh-CN" dirty="0" smtClean="0"/>
          </a:p>
          <a:p>
            <a:r>
              <a:rPr lang="zh-CN" altLang="en-US" dirty="0" smtClean="0"/>
              <a:t>培训总结</a:t>
            </a:r>
            <a:endParaRPr lang="zh-CN" altLang="en-US" dirty="0"/>
          </a:p>
        </p:txBody>
      </p:sp>
    </p:spTree>
    <p:extLst>
      <p:ext uri="{BB962C8B-B14F-4D97-AF65-F5344CB8AC3E}">
        <p14:creationId xmlns:p14="http://schemas.microsoft.com/office/powerpoint/2010/main" val="33613801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p:txBody>
          <a:bodyPr>
            <a:normAutofit/>
          </a:bodyPr>
          <a:lstStyle/>
          <a:p>
            <a:r>
              <a:rPr lang="en-US" altLang="zh-CN" dirty="0" smtClean="0"/>
              <a:t>9:00~9:30	  </a:t>
            </a:r>
            <a:r>
              <a:rPr lang="zh-CN" altLang="en-US" dirty="0" smtClean="0"/>
              <a:t>总经理致辞</a:t>
            </a:r>
            <a:endParaRPr lang="en-US" altLang="zh-CN" dirty="0" smtClean="0"/>
          </a:p>
          <a:p>
            <a:r>
              <a:rPr lang="en-US" altLang="zh-CN" dirty="0" smtClean="0"/>
              <a:t>9:30~9:40	  </a:t>
            </a:r>
            <a:r>
              <a:rPr lang="zh-CN" altLang="en-US" dirty="0" smtClean="0"/>
              <a:t>人事经理谈培训安排</a:t>
            </a:r>
            <a:endParaRPr lang="en-US" altLang="zh-CN" dirty="0" smtClean="0"/>
          </a:p>
          <a:p>
            <a:r>
              <a:rPr lang="en-US" altLang="zh-CN" dirty="0" smtClean="0"/>
              <a:t>9:50~10:00	  </a:t>
            </a:r>
            <a:r>
              <a:rPr lang="zh-CN" altLang="en-US" dirty="0" smtClean="0"/>
              <a:t>休息时间</a:t>
            </a:r>
            <a:endParaRPr lang="en-US" altLang="zh-CN" dirty="0" smtClean="0"/>
          </a:p>
          <a:p>
            <a:r>
              <a:rPr lang="en-US" altLang="zh-CN" dirty="0" smtClean="0"/>
              <a:t>10:00~10:40	  </a:t>
            </a:r>
            <a:r>
              <a:rPr lang="zh-CN" altLang="en-US" dirty="0" smtClean="0"/>
              <a:t>公司发展历程及未来展望</a:t>
            </a:r>
            <a:endParaRPr lang="en-US" altLang="zh-CN" dirty="0" smtClean="0"/>
          </a:p>
          <a:p>
            <a:r>
              <a:rPr lang="en-US" altLang="zh-CN" dirty="0" smtClean="0"/>
              <a:t>10:40~10:50	  </a:t>
            </a:r>
            <a:r>
              <a:rPr lang="zh-CN" altLang="en-US" dirty="0" smtClean="0"/>
              <a:t>休息时间</a:t>
            </a:r>
            <a:endParaRPr lang="en-US" altLang="zh-CN" dirty="0" smtClean="0"/>
          </a:p>
          <a:p>
            <a:r>
              <a:rPr lang="en-US" altLang="zh-CN" dirty="0" smtClean="0"/>
              <a:t>10:50~11:50	  </a:t>
            </a:r>
            <a:r>
              <a:rPr lang="zh-CN" altLang="en-US" dirty="0" smtClean="0"/>
              <a:t>公司制度及员工守则</a:t>
            </a:r>
            <a:endParaRPr lang="en-US" altLang="zh-CN" dirty="0" smtClean="0"/>
          </a:p>
          <a:p>
            <a:r>
              <a:rPr lang="zh-CN" altLang="en-US" dirty="0" smtClean="0"/>
              <a:t>午餐过后，下午参观公司</a:t>
            </a:r>
            <a:endParaRPr lang="en-US" altLang="zh-CN" dirty="0" smtClean="0"/>
          </a:p>
          <a:p>
            <a:endParaRPr lang="en-US" altLang="zh-CN" dirty="0" smtClean="0"/>
          </a:p>
          <a:p>
            <a:endParaRPr lang="zh-CN" altLang="en-US" dirty="0"/>
          </a:p>
        </p:txBody>
      </p:sp>
      <p:sp>
        <p:nvSpPr>
          <p:cNvPr id="2" name="标题 1"/>
          <p:cNvSpPr>
            <a:spLocks noGrp="1"/>
          </p:cNvSpPr>
          <p:nvPr>
            <p:ph type="title"/>
          </p:nvPr>
        </p:nvSpPr>
        <p:spPr/>
        <p:txBody>
          <a:bodyPr/>
          <a:lstStyle/>
          <a:p>
            <a:r>
              <a:rPr lang="zh-CN" altLang="en-US" dirty="0" smtClean="0"/>
              <a:t>培训时间安排</a:t>
            </a:r>
            <a:endParaRPr lang="zh-CN" altLang="en-US" dirty="0"/>
          </a:p>
        </p:txBody>
      </p:sp>
    </p:spTree>
    <p:extLst>
      <p:ext uri="{BB962C8B-B14F-4D97-AF65-F5344CB8AC3E}">
        <p14:creationId xmlns:p14="http://schemas.microsoft.com/office/powerpoint/2010/main" val="422189931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normAutofit/>
          </a:bodyPr>
          <a:lstStyle/>
          <a:p>
            <a:r>
              <a:rPr lang="zh-CN" altLang="en-US" dirty="0" smtClean="0"/>
              <a:t>公司的过去、现在及未来</a:t>
            </a:r>
            <a:endParaRPr lang="zh-CN" altLang="en-US" dirty="0"/>
          </a:p>
        </p:txBody>
      </p:sp>
      <p:sp>
        <p:nvSpPr>
          <p:cNvPr id="7" name="文本占位符 6"/>
          <p:cNvSpPr>
            <a:spLocks noGrp="1"/>
          </p:cNvSpPr>
          <p:nvPr>
            <p:ph type="body" idx="1"/>
          </p:nvPr>
        </p:nvSpPr>
        <p:spPr/>
        <p:txBody>
          <a:bodyPr/>
          <a:lstStyle/>
          <a:p>
            <a:r>
              <a:rPr lang="zh-CN" altLang="en-US" dirty="0" smtClean="0"/>
              <a:t>公司的主要业务</a:t>
            </a:r>
            <a:endParaRPr lang="zh-CN" altLang="en-US" dirty="0"/>
          </a:p>
        </p:txBody>
      </p:sp>
      <p:sp>
        <p:nvSpPr>
          <p:cNvPr id="8" name="内容占位符 7"/>
          <p:cNvSpPr>
            <a:spLocks noGrp="1"/>
          </p:cNvSpPr>
          <p:nvPr>
            <p:ph sz="half" idx="2"/>
          </p:nvPr>
        </p:nvSpPr>
        <p:spPr/>
        <p:txBody>
          <a:bodyPr>
            <a:normAutofit/>
          </a:bodyPr>
          <a:lstStyle/>
          <a:p>
            <a:r>
              <a:rPr lang="zh-CN" altLang="en-US" dirty="0" smtClean="0"/>
              <a:t>酒店管理、房屋租赁，会议服务，物业服务以及其他相关的现代服务</a:t>
            </a:r>
            <a:endParaRPr lang="en-US" altLang="zh-CN" dirty="0" smtClean="0"/>
          </a:p>
          <a:p>
            <a:r>
              <a:rPr lang="zh-CN" altLang="en-US" dirty="0" smtClean="0"/>
              <a:t>公司目前正承接一个房产装修改造的管理项目，项目结束，公司获了以该房产</a:t>
            </a:r>
            <a:r>
              <a:rPr lang="en-US" altLang="zh-CN" dirty="0" smtClean="0"/>
              <a:t>20</a:t>
            </a:r>
            <a:r>
              <a:rPr lang="zh-CN" altLang="en-US" dirty="0" smtClean="0"/>
              <a:t>年的经营使用权。</a:t>
            </a:r>
            <a:endParaRPr lang="zh-CN" altLang="en-US" dirty="0"/>
          </a:p>
        </p:txBody>
      </p:sp>
      <p:sp>
        <p:nvSpPr>
          <p:cNvPr id="6" name="文本占位符 5"/>
          <p:cNvSpPr>
            <a:spLocks noGrp="1"/>
          </p:cNvSpPr>
          <p:nvPr>
            <p:ph type="body" sz="quarter" idx="3"/>
          </p:nvPr>
        </p:nvSpPr>
        <p:spPr/>
        <p:txBody>
          <a:bodyPr/>
          <a:lstStyle/>
          <a:p>
            <a:r>
              <a:rPr lang="zh-CN" altLang="en-US" dirty="0" smtClean="0"/>
              <a:t>公司创立</a:t>
            </a:r>
            <a:endParaRPr lang="zh-CN" altLang="en-US" dirty="0"/>
          </a:p>
        </p:txBody>
      </p:sp>
      <p:sp>
        <p:nvSpPr>
          <p:cNvPr id="5" name="内容占位符 4"/>
          <p:cNvSpPr>
            <a:spLocks noGrp="1"/>
          </p:cNvSpPr>
          <p:nvPr>
            <p:ph sz="quarter" idx="4"/>
          </p:nvPr>
        </p:nvSpPr>
        <p:spPr/>
        <p:txBody>
          <a:bodyPr>
            <a:normAutofit/>
          </a:bodyPr>
          <a:lstStyle/>
          <a:p>
            <a:r>
              <a:rPr lang="zh-CN" altLang="en-US" dirty="0" smtClean="0"/>
              <a:t>公司创立于</a:t>
            </a:r>
            <a:r>
              <a:rPr lang="en-US" altLang="zh-CN" dirty="0" smtClean="0"/>
              <a:t>2010</a:t>
            </a:r>
            <a:r>
              <a:rPr lang="zh-CN" altLang="en-US" dirty="0" smtClean="0"/>
              <a:t>年</a:t>
            </a:r>
            <a:r>
              <a:rPr lang="en-US" altLang="zh-CN" dirty="0" smtClean="0"/>
              <a:t>10</a:t>
            </a:r>
            <a:r>
              <a:rPr lang="zh-CN" altLang="en-US" dirty="0" smtClean="0"/>
              <a:t>月，最初由</a:t>
            </a:r>
            <a:r>
              <a:rPr lang="en-US" altLang="zh-CN" dirty="0" smtClean="0"/>
              <a:t>2</a:t>
            </a:r>
            <a:r>
              <a:rPr lang="zh-CN" altLang="en-US" dirty="0" smtClean="0"/>
              <a:t>位自然人股东出资</a:t>
            </a:r>
            <a:r>
              <a:rPr lang="en-US" altLang="zh-CN" dirty="0" smtClean="0"/>
              <a:t>30</a:t>
            </a:r>
            <a:r>
              <a:rPr lang="zh-CN" altLang="en-US" dirty="0" smtClean="0"/>
              <a:t>万元注册成立。</a:t>
            </a:r>
            <a:endParaRPr lang="en-US" altLang="zh-CN" dirty="0" smtClean="0"/>
          </a:p>
          <a:p>
            <a:r>
              <a:rPr lang="en-US" altLang="zh-CN" dirty="0" smtClean="0"/>
              <a:t>2012</a:t>
            </a:r>
            <a:r>
              <a:rPr lang="zh-CN" altLang="en-US" dirty="0" smtClean="0"/>
              <a:t>年</a:t>
            </a:r>
            <a:r>
              <a:rPr lang="en-US" altLang="zh-CN" dirty="0" smtClean="0"/>
              <a:t>12</a:t>
            </a:r>
            <a:r>
              <a:rPr lang="zh-CN" altLang="en-US" dirty="0" smtClean="0"/>
              <a:t>月股东变更为三个法人公司，注册资金同时变更为</a:t>
            </a:r>
            <a:r>
              <a:rPr lang="en-US" altLang="zh-CN" dirty="0" smtClean="0"/>
              <a:t>5000</a:t>
            </a:r>
            <a:r>
              <a:rPr lang="zh-CN" altLang="en-US" dirty="0" smtClean="0"/>
              <a:t>万元。</a:t>
            </a:r>
            <a:endParaRPr lang="en-US" altLang="zh-CN" dirty="0" smtClean="0"/>
          </a:p>
          <a:p>
            <a:r>
              <a:rPr lang="zh-CN" altLang="en-US" dirty="0" smtClean="0"/>
              <a:t>计划于</a:t>
            </a:r>
            <a:r>
              <a:rPr lang="en-US" altLang="zh-CN" dirty="0" smtClean="0"/>
              <a:t>2014</a:t>
            </a:r>
            <a:r>
              <a:rPr lang="zh-CN" altLang="en-US" dirty="0" smtClean="0"/>
              <a:t>年进行再融资，注册资金达到</a:t>
            </a:r>
            <a:r>
              <a:rPr lang="en-US" altLang="zh-CN" dirty="0" smtClean="0"/>
              <a:t>1</a:t>
            </a:r>
            <a:r>
              <a:rPr lang="zh-CN" altLang="en-US" dirty="0" smtClean="0"/>
              <a:t>亿元。</a:t>
            </a:r>
          </a:p>
          <a:p>
            <a:endParaRPr lang="en-US" altLang="zh-CN" dirty="0" smtClean="0"/>
          </a:p>
          <a:p>
            <a:endParaRPr lang="zh-CN" altLang="en-US" dirty="0"/>
          </a:p>
        </p:txBody>
      </p:sp>
    </p:spTree>
    <p:extLst>
      <p:ext uri="{BB962C8B-B14F-4D97-AF65-F5344CB8AC3E}">
        <p14:creationId xmlns:p14="http://schemas.microsoft.com/office/powerpoint/2010/main" val="377793978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占位符 10"/>
          <p:cNvSpPr>
            <a:spLocks noGrp="1"/>
          </p:cNvSpPr>
          <p:nvPr>
            <p:ph type="body" sz="half" idx="2"/>
          </p:nvPr>
        </p:nvSpPr>
        <p:spPr/>
        <p:txBody>
          <a:bodyPr/>
          <a:lstStyle/>
          <a:p>
            <a:pPr algn="just"/>
            <a:r>
              <a:rPr lang="zh-CN" altLang="en-US" dirty="0" smtClean="0"/>
              <a:t>董事会领导下总经理负责制，这是适应现代化大生产和市场经济发展要求而产生的行之有效的公司领导体制。</a:t>
            </a:r>
            <a:endParaRPr lang="zh-CN" altLang="en-US" dirty="0"/>
          </a:p>
        </p:txBody>
      </p:sp>
      <p:sp>
        <p:nvSpPr>
          <p:cNvPr id="2" name="标题 1"/>
          <p:cNvSpPr>
            <a:spLocks noGrp="1"/>
          </p:cNvSpPr>
          <p:nvPr>
            <p:ph type="title"/>
          </p:nvPr>
        </p:nvSpPr>
        <p:spPr/>
        <p:txBody>
          <a:bodyPr/>
          <a:lstStyle/>
          <a:p>
            <a:r>
              <a:rPr lang="zh-CN" altLang="en-US" dirty="0" smtClean="0"/>
              <a:t>公司的组织架构</a:t>
            </a:r>
            <a:endParaRPr lang="zh-CN" altLang="en-US" dirty="0"/>
          </a:p>
        </p:txBody>
      </p:sp>
      <p:sp>
        <p:nvSpPr>
          <p:cNvPr id="7" name="内容占位符 6"/>
          <p:cNvSpPr>
            <a:spLocks noGrp="1"/>
          </p:cNvSpPr>
          <p:nvPr>
            <p:ph idx="1"/>
          </p:nvPr>
        </p:nvSpPr>
        <p:spPr/>
        <p:txBody>
          <a:bodyPr/>
          <a:lstStyle/>
          <a:p>
            <a:r>
              <a:rPr lang="zh-CN" altLang="en-US" dirty="0" smtClean="0"/>
              <a:t>总经理</a:t>
            </a:r>
            <a:endParaRPr lang="en-US" altLang="zh-CN" dirty="0" smtClean="0"/>
          </a:p>
          <a:p>
            <a:pPr lvl="1"/>
            <a:r>
              <a:rPr lang="zh-CN" altLang="en-US" dirty="0" smtClean="0"/>
              <a:t>总经理助理</a:t>
            </a:r>
            <a:endParaRPr lang="en-US" altLang="zh-CN" dirty="0" smtClean="0"/>
          </a:p>
          <a:p>
            <a:pPr lvl="1"/>
            <a:r>
              <a:rPr lang="zh-CN" altLang="en-US" dirty="0" smtClean="0"/>
              <a:t>综合管理部</a:t>
            </a:r>
            <a:endParaRPr lang="en-US" altLang="zh-CN" dirty="0" smtClean="0"/>
          </a:p>
          <a:p>
            <a:pPr lvl="2"/>
            <a:r>
              <a:rPr lang="zh-CN" altLang="en-US" dirty="0" smtClean="0"/>
              <a:t>行政部</a:t>
            </a:r>
            <a:endParaRPr lang="en-US" altLang="zh-CN" dirty="0" smtClean="0"/>
          </a:p>
          <a:p>
            <a:pPr lvl="2"/>
            <a:r>
              <a:rPr lang="zh-CN" altLang="en-US" dirty="0" smtClean="0"/>
              <a:t>人事部</a:t>
            </a:r>
            <a:endParaRPr lang="en-US" altLang="zh-CN" dirty="0" smtClean="0"/>
          </a:p>
          <a:p>
            <a:pPr lvl="2"/>
            <a:r>
              <a:rPr lang="zh-CN" altLang="en-US" dirty="0" smtClean="0"/>
              <a:t>外联部</a:t>
            </a:r>
            <a:endParaRPr lang="en-US" altLang="zh-CN" dirty="0" smtClean="0"/>
          </a:p>
          <a:p>
            <a:pPr lvl="1"/>
            <a:r>
              <a:rPr lang="zh-CN" altLang="en-US" dirty="0" smtClean="0"/>
              <a:t>财务部</a:t>
            </a:r>
            <a:endParaRPr lang="en-US" altLang="zh-CN" dirty="0" smtClean="0"/>
          </a:p>
          <a:p>
            <a:pPr lvl="1"/>
            <a:r>
              <a:rPr lang="zh-CN" altLang="en-US" dirty="0" smtClean="0"/>
              <a:t>市场营销部</a:t>
            </a:r>
            <a:endParaRPr lang="en-US" altLang="zh-CN" dirty="0" smtClean="0"/>
          </a:p>
          <a:p>
            <a:pPr lvl="1"/>
            <a:r>
              <a:rPr lang="zh-CN" altLang="en-US" dirty="0" smtClean="0"/>
              <a:t>工程项目部</a:t>
            </a:r>
            <a:endParaRPr lang="zh-CN" altLang="en-US" dirty="0"/>
          </a:p>
        </p:txBody>
      </p:sp>
      <p:graphicFrame>
        <p:nvGraphicFramePr>
          <p:cNvPr id="3" name="图示 2"/>
          <p:cNvGraphicFramePr/>
          <p:nvPr>
            <p:extLst>
              <p:ext uri="{D42A27DB-BD31-4B8C-83A1-F6EECF244321}">
                <p14:modId xmlns:p14="http://schemas.microsoft.com/office/powerpoint/2010/main" val="438160044"/>
              </p:ext>
            </p:extLst>
          </p:nvPr>
        </p:nvGraphicFramePr>
        <p:xfrm>
          <a:off x="4355976" y="2204864"/>
          <a:ext cx="4499375" cy="30963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6849291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公司规章与制度</a:t>
            </a:r>
            <a:endParaRPr lang="zh-CN" altLang="en-US" dirty="0"/>
          </a:p>
        </p:txBody>
      </p:sp>
      <p:sp>
        <p:nvSpPr>
          <p:cNvPr id="3" name="内容占位符 2"/>
          <p:cNvSpPr>
            <a:spLocks noGrp="1"/>
          </p:cNvSpPr>
          <p:nvPr>
            <p:ph sz="quarter" idx="13"/>
          </p:nvPr>
        </p:nvSpPr>
        <p:spPr/>
        <p:txBody>
          <a:bodyPr>
            <a:normAutofit/>
          </a:bodyPr>
          <a:lstStyle/>
          <a:p>
            <a:r>
              <a:rPr lang="zh-CN" altLang="en-US" sz="2000" b="1" i="1" dirty="0" smtClean="0"/>
              <a:t>员工招聘</a:t>
            </a:r>
            <a:endParaRPr lang="en-US" altLang="zh-CN" sz="2000" b="1" i="1" dirty="0" smtClean="0"/>
          </a:p>
          <a:p>
            <a:r>
              <a:rPr lang="zh-CN" altLang="en-US" sz="2000" dirty="0" smtClean="0">
                <a:solidFill>
                  <a:schemeClr val="bg1">
                    <a:lumMod val="75000"/>
                  </a:schemeClr>
                </a:solidFill>
              </a:rPr>
              <a:t>工作时间</a:t>
            </a:r>
            <a:endParaRPr lang="en-US" altLang="zh-CN" sz="2000" dirty="0" smtClean="0">
              <a:solidFill>
                <a:schemeClr val="bg1">
                  <a:lumMod val="75000"/>
                </a:schemeClr>
              </a:solidFill>
            </a:endParaRPr>
          </a:p>
          <a:p>
            <a:r>
              <a:rPr lang="zh-CN" altLang="en-US" sz="2000" dirty="0" smtClean="0">
                <a:solidFill>
                  <a:schemeClr val="bg1">
                    <a:lumMod val="75000"/>
                  </a:schemeClr>
                </a:solidFill>
              </a:rPr>
              <a:t>福利与休假</a:t>
            </a:r>
            <a:endParaRPr lang="en-US" altLang="zh-CN" sz="2000" dirty="0" smtClean="0">
              <a:solidFill>
                <a:schemeClr val="bg1">
                  <a:lumMod val="75000"/>
                </a:schemeClr>
              </a:solidFill>
            </a:endParaRPr>
          </a:p>
          <a:p>
            <a:r>
              <a:rPr lang="zh-CN" altLang="en-US" sz="2000" dirty="0" smtClean="0">
                <a:solidFill>
                  <a:schemeClr val="bg1">
                    <a:lumMod val="75000"/>
                  </a:schemeClr>
                </a:solidFill>
              </a:rPr>
              <a:t>培训与发展</a:t>
            </a:r>
            <a:endParaRPr lang="en-US" altLang="zh-CN" sz="2000" dirty="0" smtClean="0">
              <a:solidFill>
                <a:schemeClr val="bg1">
                  <a:lumMod val="75000"/>
                </a:schemeClr>
              </a:solidFill>
            </a:endParaRPr>
          </a:p>
          <a:p>
            <a:r>
              <a:rPr lang="zh-CN" altLang="en-US" sz="2000" dirty="0" smtClean="0">
                <a:solidFill>
                  <a:schemeClr val="bg1">
                    <a:lumMod val="75000"/>
                  </a:schemeClr>
                </a:solidFill>
                <a:hlinkClick r:id="rId2" action="ppaction://hlinkfile"/>
              </a:rPr>
              <a:t>员工守则</a:t>
            </a:r>
            <a:endParaRPr lang="zh-CN" altLang="en-US" sz="2000" dirty="0">
              <a:solidFill>
                <a:schemeClr val="bg1">
                  <a:lumMod val="75000"/>
                </a:schemeClr>
              </a:solidFill>
            </a:endParaRPr>
          </a:p>
        </p:txBody>
      </p:sp>
      <p:sp>
        <p:nvSpPr>
          <p:cNvPr id="4" name="内容占位符 3"/>
          <p:cNvSpPr>
            <a:spLocks noGrp="1"/>
          </p:cNvSpPr>
          <p:nvPr>
            <p:ph sz="quarter" idx="14"/>
          </p:nvPr>
        </p:nvSpPr>
        <p:spPr/>
        <p:txBody>
          <a:bodyPr/>
          <a:lstStyle/>
          <a:p>
            <a:pPr marL="0" indent="0">
              <a:buNone/>
            </a:pPr>
            <a:r>
              <a:rPr lang="zh-CN" altLang="en-US" dirty="0" smtClean="0"/>
              <a:t>公平、公正、公开</a:t>
            </a:r>
            <a:endParaRPr lang="en-US" altLang="zh-CN" dirty="0" smtClean="0"/>
          </a:p>
          <a:p>
            <a:pPr marL="0" indent="0">
              <a:buNone/>
            </a:pPr>
            <a:r>
              <a:rPr lang="zh-CN" altLang="en-US" dirty="0" smtClean="0"/>
              <a:t>竞争上岗</a:t>
            </a:r>
            <a:endParaRPr lang="en-US" altLang="zh-CN" dirty="0" smtClean="0"/>
          </a:p>
          <a:p>
            <a:pPr marL="0" indent="0">
              <a:buNone/>
            </a:pPr>
            <a:r>
              <a:rPr lang="zh-CN" altLang="en-US" dirty="0" smtClean="0"/>
              <a:t>合理调岗</a:t>
            </a:r>
            <a:endParaRPr lang="en-US" altLang="zh-CN" dirty="0" smtClean="0"/>
          </a:p>
          <a:p>
            <a:pPr marL="0" indent="0">
              <a:buNone/>
            </a:pPr>
            <a:r>
              <a:rPr lang="zh-CN" altLang="en-US" dirty="0" smtClean="0"/>
              <a:t>解除合同</a:t>
            </a:r>
            <a:endParaRPr lang="en-US" altLang="zh-CN" dirty="0" smtClean="0"/>
          </a:p>
          <a:p>
            <a:pPr marL="0" indent="0">
              <a:buNone/>
            </a:pPr>
            <a:r>
              <a:rPr lang="zh-CN" altLang="en-US" dirty="0" smtClean="0"/>
              <a:t>违约责任</a:t>
            </a:r>
            <a:endParaRPr lang="zh-CN" altLang="en-US" dirty="0"/>
          </a:p>
        </p:txBody>
      </p:sp>
    </p:spTree>
    <p:extLst>
      <p:ext uri="{BB962C8B-B14F-4D97-AF65-F5344CB8AC3E}">
        <p14:creationId xmlns:p14="http://schemas.microsoft.com/office/powerpoint/2010/main" val="3468730609"/>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波形">
  <a:themeElements>
    <a:clrScheme name="波形">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波形">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波形">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93</TotalTime>
  <Words>244</Words>
  <Application>Microsoft Office PowerPoint</Application>
  <PresentationFormat>全屏显示(4:3)</PresentationFormat>
  <Paragraphs>55</Paragraphs>
  <Slides>6</Slides>
  <Notes>0</Notes>
  <HiddenSlides>0</HiddenSlides>
  <MMClips>0</MMClips>
  <ScaleCrop>false</ScaleCrop>
  <HeadingPairs>
    <vt:vector size="4" baseType="variant">
      <vt:variant>
        <vt:lpstr>主题</vt:lpstr>
      </vt:variant>
      <vt:variant>
        <vt:i4>1</vt:i4>
      </vt:variant>
      <vt:variant>
        <vt:lpstr>幻灯片标题</vt:lpstr>
      </vt:variant>
      <vt:variant>
        <vt:i4>6</vt:i4>
      </vt:variant>
    </vt:vector>
  </HeadingPairs>
  <TitlesOfParts>
    <vt:vector size="7" baseType="lpstr">
      <vt:lpstr>波形</vt:lpstr>
      <vt:lpstr>欢迎加入</vt:lpstr>
      <vt:lpstr>培训内容及安排</vt:lpstr>
      <vt:lpstr>培训时间安排</vt:lpstr>
      <vt:lpstr>公司的过去、现在及未来</vt:lpstr>
      <vt:lpstr>公司的组织架构</vt:lpstr>
      <vt:lpstr>公司规章与制度</vt:lpstr>
    </vt:vector>
  </TitlesOfParts>
  <Company>guoqin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欢迎加入</dc:title>
  <dc:creator>jiyan</dc:creator>
  <cp:lastModifiedBy>nieyuzhen</cp:lastModifiedBy>
  <cp:revision>16</cp:revision>
  <dcterms:created xsi:type="dcterms:W3CDTF">2013-05-16T02:07:51Z</dcterms:created>
  <dcterms:modified xsi:type="dcterms:W3CDTF">2013-11-26T09:33:05Z</dcterms:modified>
</cp:coreProperties>
</file>