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0" y="-4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4" Type="http://schemas.openxmlformats.org/officeDocument/2006/relationships/slide" Target="../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9F9ED6-41BF-4DBF-B771-5A6A231FB470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F2016AE3-F998-4352-8F14-D5A80E47EF34}">
      <dgm:prSet phldrT="[文本]"/>
      <dgm:spPr/>
      <dgm:t>
        <a:bodyPr/>
        <a:lstStyle/>
        <a:p>
          <a:r>
            <a:rPr lang="zh-CN" altLang="en-US" dirty="0" smtClean="0"/>
            <a:t>第一代计算机</a:t>
          </a:r>
          <a:endParaRPr lang="zh-CN" alt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08D7A559-9768-40FF-A01A-506BCECC1D30}" type="parTrans" cxnId="{B3F6309A-3538-402C-ABD5-EBD13864A568}">
      <dgm:prSet/>
      <dgm:spPr/>
      <dgm:t>
        <a:bodyPr/>
        <a:lstStyle/>
        <a:p>
          <a:endParaRPr lang="zh-CN" altLang="en-US"/>
        </a:p>
      </dgm:t>
    </dgm:pt>
    <dgm:pt modelId="{04556537-3732-493A-AE45-9865208D3AE2}" type="sibTrans" cxnId="{B3F6309A-3538-402C-ABD5-EBD13864A568}">
      <dgm:prSet/>
      <dgm:spPr/>
      <dgm:t>
        <a:bodyPr/>
        <a:lstStyle/>
        <a:p>
          <a:endParaRPr lang="zh-CN" altLang="en-US"/>
        </a:p>
      </dgm:t>
    </dgm:pt>
    <dgm:pt modelId="{D435B8F8-BB43-41FF-907D-CB6919961EE3}">
      <dgm:prSet phldrT="[文本]"/>
      <dgm:spPr/>
      <dgm:t>
        <a:bodyPr/>
        <a:lstStyle/>
        <a:p>
          <a:r>
            <a:rPr lang="zh-CN" altLang="en-US" dirty="0" smtClean="0"/>
            <a:t>第二代计算机</a:t>
          </a:r>
          <a:endParaRPr lang="zh-CN" alt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693014AB-6D40-45A9-A926-53FFED6FDF11}" type="parTrans" cxnId="{7FD23631-A00B-44A5-BB1B-99B5A7F6CD86}">
      <dgm:prSet/>
      <dgm:spPr/>
      <dgm:t>
        <a:bodyPr/>
        <a:lstStyle/>
        <a:p>
          <a:endParaRPr lang="zh-CN" altLang="en-US"/>
        </a:p>
      </dgm:t>
    </dgm:pt>
    <dgm:pt modelId="{EC4FD12F-C070-4ED2-A5A8-C419685D7EA2}" type="sibTrans" cxnId="{7FD23631-A00B-44A5-BB1B-99B5A7F6CD86}">
      <dgm:prSet/>
      <dgm:spPr/>
      <dgm:t>
        <a:bodyPr/>
        <a:lstStyle/>
        <a:p>
          <a:endParaRPr lang="zh-CN" altLang="en-US"/>
        </a:p>
      </dgm:t>
    </dgm:pt>
    <dgm:pt modelId="{77041066-7AC4-49AF-AD28-151CA21510F8}">
      <dgm:prSet phldrT="[文本]"/>
      <dgm:spPr/>
      <dgm:t>
        <a:bodyPr/>
        <a:lstStyle/>
        <a:p>
          <a:r>
            <a:rPr lang="zh-CN" altLang="en-US" dirty="0" smtClean="0"/>
            <a:t>第四代计算机</a:t>
          </a:r>
          <a:endParaRPr lang="zh-CN" alt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FE81E6BD-2AD4-405D-80B7-EBDDA65DA891}" type="parTrans" cxnId="{7982A36F-2654-470B-B964-4364FBE8F16D}">
      <dgm:prSet/>
      <dgm:spPr/>
      <dgm:t>
        <a:bodyPr/>
        <a:lstStyle/>
        <a:p>
          <a:endParaRPr lang="zh-CN" altLang="en-US"/>
        </a:p>
      </dgm:t>
    </dgm:pt>
    <dgm:pt modelId="{5F70CF8D-C0AD-42C5-AC3C-6807C93A8844}" type="sibTrans" cxnId="{7982A36F-2654-470B-B964-4364FBE8F16D}">
      <dgm:prSet/>
      <dgm:spPr/>
      <dgm:t>
        <a:bodyPr/>
        <a:lstStyle/>
        <a:p>
          <a:endParaRPr lang="zh-CN" altLang="en-US"/>
        </a:p>
      </dgm:t>
    </dgm:pt>
    <dgm:pt modelId="{D94FE31F-9D5B-4505-99B8-5A54D67CCC2F}">
      <dgm:prSet/>
      <dgm:spPr/>
      <dgm:t>
        <a:bodyPr/>
        <a:lstStyle/>
        <a:p>
          <a:r>
            <a:rPr lang="zh-CN" altLang="en-US" dirty="0" smtClean="0"/>
            <a:t>第三代计算机</a:t>
          </a:r>
          <a:endParaRPr lang="zh-CN" altLang="en-US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723F6371-3CC1-40F5-9E5C-4475573E2ED7}" type="parTrans" cxnId="{0E497D51-14A1-4559-8784-5EBDFCB5C79B}">
      <dgm:prSet/>
      <dgm:spPr/>
      <dgm:t>
        <a:bodyPr/>
        <a:lstStyle/>
        <a:p>
          <a:endParaRPr lang="zh-CN" altLang="en-US"/>
        </a:p>
      </dgm:t>
    </dgm:pt>
    <dgm:pt modelId="{B04C2667-9321-4228-BEB7-A987C208FE59}" type="sibTrans" cxnId="{0E497D51-14A1-4559-8784-5EBDFCB5C79B}">
      <dgm:prSet/>
      <dgm:spPr/>
      <dgm:t>
        <a:bodyPr/>
        <a:lstStyle/>
        <a:p>
          <a:endParaRPr lang="zh-CN" altLang="en-US"/>
        </a:p>
      </dgm:t>
    </dgm:pt>
    <dgm:pt modelId="{163D5451-EF52-41DD-A9BF-6505DE946FC4}" type="pres">
      <dgm:prSet presAssocID="{059F9ED6-41BF-4DBF-B771-5A6A231FB47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7C0FF9B-1D60-4031-855E-1058031E69CA}" type="pres">
      <dgm:prSet presAssocID="{F2016AE3-F998-4352-8F14-D5A80E47EF34}" presName="parentLin" presStyleCnt="0"/>
      <dgm:spPr/>
    </dgm:pt>
    <dgm:pt modelId="{1858EB98-7BED-4A8F-B6CF-D40FF5B47BCC}" type="pres">
      <dgm:prSet presAssocID="{F2016AE3-F998-4352-8F14-D5A80E47EF34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9050FE32-2035-4EA7-9DB4-2825D84C0A51}" type="pres">
      <dgm:prSet presAssocID="{F2016AE3-F998-4352-8F14-D5A80E47EF3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475A65E-5A1A-45D0-A018-8244C0397F5C}" type="pres">
      <dgm:prSet presAssocID="{F2016AE3-F998-4352-8F14-D5A80E47EF34}" presName="negativeSpace" presStyleCnt="0"/>
      <dgm:spPr/>
    </dgm:pt>
    <dgm:pt modelId="{C61F5E42-F658-489C-99D6-2AFA77146ED5}" type="pres">
      <dgm:prSet presAssocID="{F2016AE3-F998-4352-8F14-D5A80E47EF34}" presName="childText" presStyleLbl="conFgAcc1" presStyleIdx="0" presStyleCnt="4">
        <dgm:presLayoutVars>
          <dgm:bulletEnabled val="1"/>
        </dgm:presLayoutVars>
      </dgm:prSet>
      <dgm:spPr/>
    </dgm:pt>
    <dgm:pt modelId="{56FB19CF-1CD9-4292-8EB4-086D99067520}" type="pres">
      <dgm:prSet presAssocID="{04556537-3732-493A-AE45-9865208D3AE2}" presName="spaceBetweenRectangles" presStyleCnt="0"/>
      <dgm:spPr/>
    </dgm:pt>
    <dgm:pt modelId="{9668475B-79B8-4919-B763-3B8352FE9220}" type="pres">
      <dgm:prSet presAssocID="{D435B8F8-BB43-41FF-907D-CB6919961EE3}" presName="parentLin" presStyleCnt="0"/>
      <dgm:spPr/>
    </dgm:pt>
    <dgm:pt modelId="{D34BF325-88EC-41CC-8FBF-5A7529312F72}" type="pres">
      <dgm:prSet presAssocID="{D435B8F8-BB43-41FF-907D-CB6919961EE3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76D6A274-C5A0-4303-BD95-5867761A1D3E}" type="pres">
      <dgm:prSet presAssocID="{D435B8F8-BB43-41FF-907D-CB6919961EE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55AE2B6-518C-4055-8D8B-FADF3E5B3B3F}" type="pres">
      <dgm:prSet presAssocID="{D435B8F8-BB43-41FF-907D-CB6919961EE3}" presName="negativeSpace" presStyleCnt="0"/>
      <dgm:spPr/>
    </dgm:pt>
    <dgm:pt modelId="{A505E8B3-5A34-4D3B-86D2-52DB1B4FE4EA}" type="pres">
      <dgm:prSet presAssocID="{D435B8F8-BB43-41FF-907D-CB6919961EE3}" presName="childText" presStyleLbl="conFgAcc1" presStyleIdx="1" presStyleCnt="4">
        <dgm:presLayoutVars>
          <dgm:bulletEnabled val="1"/>
        </dgm:presLayoutVars>
      </dgm:prSet>
      <dgm:spPr/>
    </dgm:pt>
    <dgm:pt modelId="{9E4F3592-5B75-4044-945D-A5A696B83488}" type="pres">
      <dgm:prSet presAssocID="{EC4FD12F-C070-4ED2-A5A8-C419685D7EA2}" presName="spaceBetweenRectangles" presStyleCnt="0"/>
      <dgm:spPr/>
    </dgm:pt>
    <dgm:pt modelId="{DD40FF24-9B40-4BAC-99B6-8AA32E85D4C9}" type="pres">
      <dgm:prSet presAssocID="{D94FE31F-9D5B-4505-99B8-5A54D67CCC2F}" presName="parentLin" presStyleCnt="0"/>
      <dgm:spPr/>
    </dgm:pt>
    <dgm:pt modelId="{46D51AE1-CECA-49EE-BC52-FB6AB51B2867}" type="pres">
      <dgm:prSet presAssocID="{D94FE31F-9D5B-4505-99B8-5A54D67CCC2F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1B8CCBD8-CAE3-4BD5-BDD1-80E98F77EE81}" type="pres">
      <dgm:prSet presAssocID="{D94FE31F-9D5B-4505-99B8-5A54D67CCC2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7D94127-3584-46F6-8658-2699DA0ADAB5}" type="pres">
      <dgm:prSet presAssocID="{D94FE31F-9D5B-4505-99B8-5A54D67CCC2F}" presName="negativeSpace" presStyleCnt="0"/>
      <dgm:spPr/>
    </dgm:pt>
    <dgm:pt modelId="{BEC22B1C-69A8-4477-8F88-7BF0CA5DE7A6}" type="pres">
      <dgm:prSet presAssocID="{D94FE31F-9D5B-4505-99B8-5A54D67CCC2F}" presName="childText" presStyleLbl="conFgAcc1" presStyleIdx="2" presStyleCnt="4">
        <dgm:presLayoutVars>
          <dgm:bulletEnabled val="1"/>
        </dgm:presLayoutVars>
      </dgm:prSet>
      <dgm:spPr/>
    </dgm:pt>
    <dgm:pt modelId="{5DCDEC63-D1EF-4ADB-9DA8-B2EFDF185777}" type="pres">
      <dgm:prSet presAssocID="{B04C2667-9321-4228-BEB7-A987C208FE59}" presName="spaceBetweenRectangles" presStyleCnt="0"/>
      <dgm:spPr/>
    </dgm:pt>
    <dgm:pt modelId="{B5751E9E-6A88-4481-B7D3-1C92CDCC53C9}" type="pres">
      <dgm:prSet presAssocID="{77041066-7AC4-49AF-AD28-151CA21510F8}" presName="parentLin" presStyleCnt="0"/>
      <dgm:spPr/>
    </dgm:pt>
    <dgm:pt modelId="{BD752A5A-A70E-4E50-80E8-83851D6C7A36}" type="pres">
      <dgm:prSet presAssocID="{77041066-7AC4-49AF-AD28-151CA21510F8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DACC14AB-E4CF-4608-B233-935CC1D7AD4E}" type="pres">
      <dgm:prSet presAssocID="{77041066-7AC4-49AF-AD28-151CA21510F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5A49FF-2943-4412-A301-A5173B0C691E}" type="pres">
      <dgm:prSet presAssocID="{77041066-7AC4-49AF-AD28-151CA21510F8}" presName="negativeSpace" presStyleCnt="0"/>
      <dgm:spPr/>
    </dgm:pt>
    <dgm:pt modelId="{9D04EE28-C96A-4138-847B-C623B84AD786}" type="pres">
      <dgm:prSet presAssocID="{77041066-7AC4-49AF-AD28-151CA21510F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B1D8971-0674-4211-8076-C6B8849EDD9D}" type="presOf" srcId="{D94FE31F-9D5B-4505-99B8-5A54D67CCC2F}" destId="{46D51AE1-CECA-49EE-BC52-FB6AB51B2867}" srcOrd="0" destOrd="0" presId="urn:microsoft.com/office/officeart/2005/8/layout/list1"/>
    <dgm:cxn modelId="{B59086C7-081F-400E-9498-66B60838BCB0}" type="presOf" srcId="{F2016AE3-F998-4352-8F14-D5A80E47EF34}" destId="{9050FE32-2035-4EA7-9DB4-2825D84C0A51}" srcOrd="1" destOrd="0" presId="urn:microsoft.com/office/officeart/2005/8/layout/list1"/>
    <dgm:cxn modelId="{0E497D51-14A1-4559-8784-5EBDFCB5C79B}" srcId="{059F9ED6-41BF-4DBF-B771-5A6A231FB470}" destId="{D94FE31F-9D5B-4505-99B8-5A54D67CCC2F}" srcOrd="2" destOrd="0" parTransId="{723F6371-3CC1-40F5-9E5C-4475573E2ED7}" sibTransId="{B04C2667-9321-4228-BEB7-A987C208FE59}"/>
    <dgm:cxn modelId="{A08839B0-03E6-46D8-B924-08EF813B7694}" type="presOf" srcId="{D435B8F8-BB43-41FF-907D-CB6919961EE3}" destId="{D34BF325-88EC-41CC-8FBF-5A7529312F72}" srcOrd="0" destOrd="0" presId="urn:microsoft.com/office/officeart/2005/8/layout/list1"/>
    <dgm:cxn modelId="{0E969EBF-8A69-430A-8203-6C9B1A34BB6B}" type="presOf" srcId="{D94FE31F-9D5B-4505-99B8-5A54D67CCC2F}" destId="{1B8CCBD8-CAE3-4BD5-BDD1-80E98F77EE81}" srcOrd="1" destOrd="0" presId="urn:microsoft.com/office/officeart/2005/8/layout/list1"/>
    <dgm:cxn modelId="{5C555878-0039-458A-A689-389C9261CD41}" type="presOf" srcId="{F2016AE3-F998-4352-8F14-D5A80E47EF34}" destId="{1858EB98-7BED-4A8F-B6CF-D40FF5B47BCC}" srcOrd="0" destOrd="0" presId="urn:microsoft.com/office/officeart/2005/8/layout/list1"/>
    <dgm:cxn modelId="{7FD23631-A00B-44A5-BB1B-99B5A7F6CD86}" srcId="{059F9ED6-41BF-4DBF-B771-5A6A231FB470}" destId="{D435B8F8-BB43-41FF-907D-CB6919961EE3}" srcOrd="1" destOrd="0" parTransId="{693014AB-6D40-45A9-A926-53FFED6FDF11}" sibTransId="{EC4FD12F-C070-4ED2-A5A8-C419685D7EA2}"/>
    <dgm:cxn modelId="{B1ABD540-D895-40B2-9FA2-0D577F25C920}" type="presOf" srcId="{D435B8F8-BB43-41FF-907D-CB6919961EE3}" destId="{76D6A274-C5A0-4303-BD95-5867761A1D3E}" srcOrd="1" destOrd="0" presId="urn:microsoft.com/office/officeart/2005/8/layout/list1"/>
    <dgm:cxn modelId="{7982A36F-2654-470B-B964-4364FBE8F16D}" srcId="{059F9ED6-41BF-4DBF-B771-5A6A231FB470}" destId="{77041066-7AC4-49AF-AD28-151CA21510F8}" srcOrd="3" destOrd="0" parTransId="{FE81E6BD-2AD4-405D-80B7-EBDDA65DA891}" sibTransId="{5F70CF8D-C0AD-42C5-AC3C-6807C93A8844}"/>
    <dgm:cxn modelId="{AC9103B9-470B-4637-A9E0-80398E0C9087}" type="presOf" srcId="{059F9ED6-41BF-4DBF-B771-5A6A231FB470}" destId="{163D5451-EF52-41DD-A9BF-6505DE946FC4}" srcOrd="0" destOrd="0" presId="urn:microsoft.com/office/officeart/2005/8/layout/list1"/>
    <dgm:cxn modelId="{D88F9442-A280-4531-A4BF-8F4049110D91}" type="presOf" srcId="{77041066-7AC4-49AF-AD28-151CA21510F8}" destId="{BD752A5A-A70E-4E50-80E8-83851D6C7A36}" srcOrd="0" destOrd="0" presId="urn:microsoft.com/office/officeart/2005/8/layout/list1"/>
    <dgm:cxn modelId="{A8384025-5253-4976-95BF-8E5EB19EAF28}" type="presOf" srcId="{77041066-7AC4-49AF-AD28-151CA21510F8}" destId="{DACC14AB-E4CF-4608-B233-935CC1D7AD4E}" srcOrd="1" destOrd="0" presId="urn:microsoft.com/office/officeart/2005/8/layout/list1"/>
    <dgm:cxn modelId="{B3F6309A-3538-402C-ABD5-EBD13864A568}" srcId="{059F9ED6-41BF-4DBF-B771-5A6A231FB470}" destId="{F2016AE3-F998-4352-8F14-D5A80E47EF34}" srcOrd="0" destOrd="0" parTransId="{08D7A559-9768-40FF-A01A-506BCECC1D30}" sibTransId="{04556537-3732-493A-AE45-9865208D3AE2}"/>
    <dgm:cxn modelId="{6521603B-7B02-489E-93DC-71620B776B46}" type="presParOf" srcId="{163D5451-EF52-41DD-A9BF-6505DE946FC4}" destId="{37C0FF9B-1D60-4031-855E-1058031E69CA}" srcOrd="0" destOrd="0" presId="urn:microsoft.com/office/officeart/2005/8/layout/list1"/>
    <dgm:cxn modelId="{664F03DE-0E55-41EA-9EB3-88F5764F8001}" type="presParOf" srcId="{37C0FF9B-1D60-4031-855E-1058031E69CA}" destId="{1858EB98-7BED-4A8F-B6CF-D40FF5B47BCC}" srcOrd="0" destOrd="0" presId="urn:microsoft.com/office/officeart/2005/8/layout/list1"/>
    <dgm:cxn modelId="{DF2BF68A-24E3-4852-BBF7-E400721A0820}" type="presParOf" srcId="{37C0FF9B-1D60-4031-855E-1058031E69CA}" destId="{9050FE32-2035-4EA7-9DB4-2825D84C0A51}" srcOrd="1" destOrd="0" presId="urn:microsoft.com/office/officeart/2005/8/layout/list1"/>
    <dgm:cxn modelId="{524D4572-FC4A-4168-9C6F-EF5A3A06B1B2}" type="presParOf" srcId="{163D5451-EF52-41DD-A9BF-6505DE946FC4}" destId="{D475A65E-5A1A-45D0-A018-8244C0397F5C}" srcOrd="1" destOrd="0" presId="urn:microsoft.com/office/officeart/2005/8/layout/list1"/>
    <dgm:cxn modelId="{DFA1C421-1C0E-410B-A228-F9E3F9D6C0C7}" type="presParOf" srcId="{163D5451-EF52-41DD-A9BF-6505DE946FC4}" destId="{C61F5E42-F658-489C-99D6-2AFA77146ED5}" srcOrd="2" destOrd="0" presId="urn:microsoft.com/office/officeart/2005/8/layout/list1"/>
    <dgm:cxn modelId="{93CD1ABA-E19A-4165-8B76-4BEFD148914A}" type="presParOf" srcId="{163D5451-EF52-41DD-A9BF-6505DE946FC4}" destId="{56FB19CF-1CD9-4292-8EB4-086D99067520}" srcOrd="3" destOrd="0" presId="urn:microsoft.com/office/officeart/2005/8/layout/list1"/>
    <dgm:cxn modelId="{BADB3CA6-02B2-4E65-8101-DC02533C67D1}" type="presParOf" srcId="{163D5451-EF52-41DD-A9BF-6505DE946FC4}" destId="{9668475B-79B8-4919-B763-3B8352FE9220}" srcOrd="4" destOrd="0" presId="urn:microsoft.com/office/officeart/2005/8/layout/list1"/>
    <dgm:cxn modelId="{C2A8A6E1-18BA-4144-B11B-8497CF37506E}" type="presParOf" srcId="{9668475B-79B8-4919-B763-3B8352FE9220}" destId="{D34BF325-88EC-41CC-8FBF-5A7529312F72}" srcOrd="0" destOrd="0" presId="urn:microsoft.com/office/officeart/2005/8/layout/list1"/>
    <dgm:cxn modelId="{8AA2BC58-62F1-453D-B6D8-D4087C714B3C}" type="presParOf" srcId="{9668475B-79B8-4919-B763-3B8352FE9220}" destId="{76D6A274-C5A0-4303-BD95-5867761A1D3E}" srcOrd="1" destOrd="0" presId="urn:microsoft.com/office/officeart/2005/8/layout/list1"/>
    <dgm:cxn modelId="{1B3AE646-8D58-468B-ACF0-301735622119}" type="presParOf" srcId="{163D5451-EF52-41DD-A9BF-6505DE946FC4}" destId="{755AE2B6-518C-4055-8D8B-FADF3E5B3B3F}" srcOrd="5" destOrd="0" presId="urn:microsoft.com/office/officeart/2005/8/layout/list1"/>
    <dgm:cxn modelId="{A7CA059C-672C-4ED7-AD7C-B65B2BB75C72}" type="presParOf" srcId="{163D5451-EF52-41DD-A9BF-6505DE946FC4}" destId="{A505E8B3-5A34-4D3B-86D2-52DB1B4FE4EA}" srcOrd="6" destOrd="0" presId="urn:microsoft.com/office/officeart/2005/8/layout/list1"/>
    <dgm:cxn modelId="{D4351822-2857-45AF-9DDE-105EE5549352}" type="presParOf" srcId="{163D5451-EF52-41DD-A9BF-6505DE946FC4}" destId="{9E4F3592-5B75-4044-945D-A5A696B83488}" srcOrd="7" destOrd="0" presId="urn:microsoft.com/office/officeart/2005/8/layout/list1"/>
    <dgm:cxn modelId="{B9A105F1-4E24-41B2-9FED-ACE0C563BB2D}" type="presParOf" srcId="{163D5451-EF52-41DD-A9BF-6505DE946FC4}" destId="{DD40FF24-9B40-4BAC-99B6-8AA32E85D4C9}" srcOrd="8" destOrd="0" presId="urn:microsoft.com/office/officeart/2005/8/layout/list1"/>
    <dgm:cxn modelId="{265087B4-7D0A-4D5D-9AAB-3898FE391BBF}" type="presParOf" srcId="{DD40FF24-9B40-4BAC-99B6-8AA32E85D4C9}" destId="{46D51AE1-CECA-49EE-BC52-FB6AB51B2867}" srcOrd="0" destOrd="0" presId="urn:microsoft.com/office/officeart/2005/8/layout/list1"/>
    <dgm:cxn modelId="{6C48F05A-1973-49E3-95EB-9BB8A10A78C9}" type="presParOf" srcId="{DD40FF24-9B40-4BAC-99B6-8AA32E85D4C9}" destId="{1B8CCBD8-CAE3-4BD5-BDD1-80E98F77EE81}" srcOrd="1" destOrd="0" presId="urn:microsoft.com/office/officeart/2005/8/layout/list1"/>
    <dgm:cxn modelId="{54F26C07-DA7C-4D03-801F-BC32A5A1FE5D}" type="presParOf" srcId="{163D5451-EF52-41DD-A9BF-6505DE946FC4}" destId="{E7D94127-3584-46F6-8658-2699DA0ADAB5}" srcOrd="9" destOrd="0" presId="urn:microsoft.com/office/officeart/2005/8/layout/list1"/>
    <dgm:cxn modelId="{72D8F729-67F8-49EE-A1BE-8653E1F10AB0}" type="presParOf" srcId="{163D5451-EF52-41DD-A9BF-6505DE946FC4}" destId="{BEC22B1C-69A8-4477-8F88-7BF0CA5DE7A6}" srcOrd="10" destOrd="0" presId="urn:microsoft.com/office/officeart/2005/8/layout/list1"/>
    <dgm:cxn modelId="{46568194-98FD-4F1A-9020-9B49FAA68B34}" type="presParOf" srcId="{163D5451-EF52-41DD-A9BF-6505DE946FC4}" destId="{5DCDEC63-D1EF-4ADB-9DA8-B2EFDF185777}" srcOrd="11" destOrd="0" presId="urn:microsoft.com/office/officeart/2005/8/layout/list1"/>
    <dgm:cxn modelId="{9313672A-C004-42E1-9AB9-DD09C524EEFC}" type="presParOf" srcId="{163D5451-EF52-41DD-A9BF-6505DE946FC4}" destId="{B5751E9E-6A88-4481-B7D3-1C92CDCC53C9}" srcOrd="12" destOrd="0" presId="urn:microsoft.com/office/officeart/2005/8/layout/list1"/>
    <dgm:cxn modelId="{3F234B51-7E15-40F0-A963-2DEA458C1E8D}" type="presParOf" srcId="{B5751E9E-6A88-4481-B7D3-1C92CDCC53C9}" destId="{BD752A5A-A70E-4E50-80E8-83851D6C7A36}" srcOrd="0" destOrd="0" presId="urn:microsoft.com/office/officeart/2005/8/layout/list1"/>
    <dgm:cxn modelId="{2FCF91E3-953B-43F6-A396-73387252D11B}" type="presParOf" srcId="{B5751E9E-6A88-4481-B7D3-1C92CDCC53C9}" destId="{DACC14AB-E4CF-4608-B233-935CC1D7AD4E}" srcOrd="1" destOrd="0" presId="urn:microsoft.com/office/officeart/2005/8/layout/list1"/>
    <dgm:cxn modelId="{B60A43E1-E6BB-4457-9228-EED97B89B39F}" type="presParOf" srcId="{163D5451-EF52-41DD-A9BF-6505DE946FC4}" destId="{055A49FF-2943-4412-A301-A5173B0C691E}" srcOrd="13" destOrd="0" presId="urn:microsoft.com/office/officeart/2005/8/layout/list1"/>
    <dgm:cxn modelId="{B24302E9-E0A3-4C2C-8E31-4D4AFC251EAE}" type="presParOf" srcId="{163D5451-EF52-41DD-A9BF-6505DE946FC4}" destId="{9D04EE28-C96A-4138-847B-C623B84AD78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F5E42-F658-489C-99D6-2AFA77146ED5}">
      <dsp:nvSpPr>
        <dsp:cNvPr id="0" name=""/>
        <dsp:cNvSpPr/>
      </dsp:nvSpPr>
      <dsp:spPr>
        <a:xfrm>
          <a:off x="0" y="34702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50FE32-2035-4EA7-9DB4-2825D84C0A51}">
      <dsp:nvSpPr>
        <dsp:cNvPr id="0" name=""/>
        <dsp:cNvSpPr/>
      </dsp:nvSpPr>
      <dsp:spPr>
        <a:xfrm>
          <a:off x="304800" y="7539"/>
          <a:ext cx="4267200" cy="678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/>
            <a:t>第一代计算机</a:t>
          </a:r>
          <a:endParaRPr lang="zh-CN" altLang="en-US" sz="2300" kern="1200" dirty="0"/>
        </a:p>
      </dsp:txBody>
      <dsp:txXfrm>
        <a:off x="337944" y="40683"/>
        <a:ext cx="4200912" cy="612672"/>
      </dsp:txXfrm>
    </dsp:sp>
    <dsp:sp modelId="{A505E8B3-5A34-4D3B-86D2-52DB1B4FE4EA}">
      <dsp:nvSpPr>
        <dsp:cNvPr id="0" name=""/>
        <dsp:cNvSpPr/>
      </dsp:nvSpPr>
      <dsp:spPr>
        <a:xfrm>
          <a:off x="0" y="139030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D6A274-C5A0-4303-BD95-5867761A1D3E}">
      <dsp:nvSpPr>
        <dsp:cNvPr id="0" name=""/>
        <dsp:cNvSpPr/>
      </dsp:nvSpPr>
      <dsp:spPr>
        <a:xfrm>
          <a:off x="304800" y="1050819"/>
          <a:ext cx="4267200" cy="6789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/>
            <a:t>第二代计算机</a:t>
          </a:r>
          <a:endParaRPr lang="zh-CN" altLang="en-US" sz="2300" kern="1200" dirty="0"/>
        </a:p>
      </dsp:txBody>
      <dsp:txXfrm>
        <a:off x="337944" y="1083963"/>
        <a:ext cx="4200912" cy="612672"/>
      </dsp:txXfrm>
    </dsp:sp>
    <dsp:sp modelId="{BEC22B1C-69A8-4477-8F88-7BF0CA5DE7A6}">
      <dsp:nvSpPr>
        <dsp:cNvPr id="0" name=""/>
        <dsp:cNvSpPr/>
      </dsp:nvSpPr>
      <dsp:spPr>
        <a:xfrm>
          <a:off x="0" y="243358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8CCBD8-CAE3-4BD5-BDD1-80E98F77EE81}">
      <dsp:nvSpPr>
        <dsp:cNvPr id="0" name=""/>
        <dsp:cNvSpPr/>
      </dsp:nvSpPr>
      <dsp:spPr>
        <a:xfrm>
          <a:off x="304800" y="2094100"/>
          <a:ext cx="4267200" cy="678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/>
            <a:t>第三代计算机</a:t>
          </a:r>
          <a:endParaRPr lang="zh-CN" altLang="en-US" sz="2300" kern="1200" dirty="0"/>
        </a:p>
      </dsp:txBody>
      <dsp:txXfrm>
        <a:off x="337944" y="2127244"/>
        <a:ext cx="4200912" cy="612672"/>
      </dsp:txXfrm>
    </dsp:sp>
    <dsp:sp modelId="{9D04EE28-C96A-4138-847B-C623B84AD786}">
      <dsp:nvSpPr>
        <dsp:cNvPr id="0" name=""/>
        <dsp:cNvSpPr/>
      </dsp:nvSpPr>
      <dsp:spPr>
        <a:xfrm>
          <a:off x="0" y="347686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CC14AB-E4CF-4608-B233-935CC1D7AD4E}">
      <dsp:nvSpPr>
        <dsp:cNvPr id="0" name=""/>
        <dsp:cNvSpPr/>
      </dsp:nvSpPr>
      <dsp:spPr>
        <a:xfrm>
          <a:off x="304800" y="3137380"/>
          <a:ext cx="4267200" cy="6789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/>
            <a:t>第四代计算机</a:t>
          </a:r>
          <a:endParaRPr lang="zh-CN" altLang="en-US" sz="2300" kern="1200" dirty="0"/>
        </a:p>
      </dsp:txBody>
      <dsp:txXfrm>
        <a:off x="337944" y="3170524"/>
        <a:ext cx="4200912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666025"/>
      </p:ext>
    </p:extLst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851601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223102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948934"/>
      </p:ext>
    </p:extLst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596932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2014/9/12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185738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2014/9/12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898858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2014/9/12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213548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2014/9/12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868811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2014/9/12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002477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CEB5D-93EF-44B7-8168-1EC5C80A99D2}" type="datetimeFigureOut">
              <a:rPr lang="zh-CN" altLang="en-US" smtClean="0"/>
              <a:t>2014/9/12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204145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CEB5D-93EF-44B7-8168-1EC5C80A99D2}" type="datetimeFigureOut">
              <a:rPr lang="zh-CN" altLang="en-US" smtClean="0"/>
              <a:t>2014/9/12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3DED1-504C-495E-90F2-1AE5D9EA3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06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latin typeface="华文宋体" pitchFamily="2" charset="-122"/>
                <a:ea typeface="华文宋体" pitchFamily="2" charset="-122"/>
              </a:rPr>
              <a:t>计算机发展简史</a:t>
            </a:r>
            <a:endParaRPr lang="zh-CN" altLang="en-US" sz="6000" dirty="0">
              <a:latin typeface="华文宋体" pitchFamily="2" charset="-122"/>
              <a:ea typeface="华文宋体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  <a:latin typeface="华文隶书" pitchFamily="2" charset="-122"/>
                <a:ea typeface="华文隶书" pitchFamily="2" charset="-122"/>
              </a:rPr>
              <a:t>计算机发展的四个阶段</a:t>
            </a:r>
            <a:endParaRPr lang="zh-CN" altLang="en-US" sz="4000" dirty="0">
              <a:solidFill>
                <a:schemeClr val="tx1"/>
              </a:solidFill>
              <a:latin typeface="华文隶书" pitchFamily="2" charset="-122"/>
              <a:ea typeface="华文隶书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01013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计算机发展的四个阶段</a:t>
            </a:r>
            <a:endParaRPr lang="zh-CN" altLang="en-US" dirty="0"/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155772917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77455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sz="3600" dirty="0">
                <a:latin typeface="+mn-ea"/>
                <a:ea typeface="+mn-ea"/>
              </a:rPr>
              <a:t>第一代计算机：电子管数字计算机（</a:t>
            </a:r>
            <a:r>
              <a:rPr lang="en-US" altLang="zh-CN" sz="3600" dirty="0">
                <a:latin typeface="+mn-ea"/>
                <a:ea typeface="+mn-ea"/>
              </a:rPr>
              <a:t>1946-1958</a:t>
            </a:r>
            <a:r>
              <a:rPr lang="zh-CN" altLang="zh-CN" sz="3600" dirty="0">
                <a:latin typeface="+mn-ea"/>
                <a:ea typeface="+mn-ea"/>
              </a:rPr>
              <a:t>年</a:t>
            </a:r>
            <a:r>
              <a:rPr lang="zh-CN" altLang="zh-CN" sz="3600" dirty="0" smtClean="0">
                <a:latin typeface="+mn-ea"/>
                <a:ea typeface="+mn-ea"/>
              </a:rPr>
              <a:t>）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zh-CN" altLang="zh-CN" dirty="0"/>
              <a:t>硬件方面，逻辑元件采用电子管，主存储器采用汞延迟线、磁鼓、磁芯；外存储器采用磁带；</a:t>
            </a:r>
            <a:endParaRPr lang="zh-CN" altLang="zh-CN" sz="1800" dirty="0"/>
          </a:p>
          <a:p>
            <a:pPr lvl="1"/>
            <a:r>
              <a:rPr lang="zh-CN" altLang="zh-CN" dirty="0"/>
              <a:t>软件方面采用机器语言、汇编语言；</a:t>
            </a:r>
            <a:endParaRPr lang="zh-CN" altLang="zh-CN" sz="1800" dirty="0"/>
          </a:p>
          <a:p>
            <a:pPr lvl="1"/>
            <a:r>
              <a:rPr lang="zh-CN" altLang="zh-CN" dirty="0"/>
              <a:t>应用领域以军事和科学计算为主；</a:t>
            </a:r>
            <a:endParaRPr lang="zh-CN" altLang="zh-CN" sz="1800" dirty="0"/>
          </a:p>
          <a:p>
            <a:pPr lvl="1"/>
            <a:r>
              <a:rPr lang="zh-CN" altLang="zh-CN" dirty="0"/>
              <a:t>特点是体积大、功耗高、可靠性差、速度慢、价格昂贵。</a:t>
            </a:r>
            <a:endParaRPr lang="zh-CN" altLang="zh-CN" sz="1800" dirty="0"/>
          </a:p>
          <a:p>
            <a:endParaRPr lang="zh-CN" altLang="en-US" dirty="0"/>
          </a:p>
        </p:txBody>
      </p:sp>
      <p:pic>
        <p:nvPicPr>
          <p:cNvPr id="3" name="内容占位符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162" y="2939256"/>
            <a:ext cx="2352675" cy="1847850"/>
          </a:xfrm>
        </p:spPr>
      </p:pic>
    </p:spTree>
    <p:extLst>
      <p:ext uri="{BB962C8B-B14F-4D97-AF65-F5344CB8AC3E}">
        <p14:creationId xmlns:p14="http://schemas.microsoft.com/office/powerpoint/2010/main" val="39325776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600" dirty="0">
                <a:latin typeface="+mn-ea"/>
                <a:ea typeface="+mn-ea"/>
              </a:rPr>
              <a:t>第二代计算机：晶体管数字计算机（</a:t>
            </a:r>
            <a:r>
              <a:rPr lang="en-US" altLang="zh-CN" sz="3600" dirty="0">
                <a:latin typeface="+mn-ea"/>
                <a:ea typeface="+mn-ea"/>
              </a:rPr>
              <a:t>1958-1964</a:t>
            </a:r>
            <a:r>
              <a:rPr lang="zh-CN" altLang="en-US" sz="3600" dirty="0">
                <a:latin typeface="+mn-ea"/>
                <a:ea typeface="+mn-ea"/>
              </a:rPr>
              <a:t>年）</a:t>
            </a:r>
          </a:p>
        </p:txBody>
      </p:sp>
      <p:sp>
        <p:nvSpPr>
          <p:cNvPr id="8" name="内容占位符 7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zh-CN" altLang="zh-CN" dirty="0"/>
              <a:t>硬件方面，逻辑元件采用晶体管，主存储器采用磁芯，外存储器采用磁盘；软件方面出现了以批处理为主的操作系统、高级语言及其编译程序；</a:t>
            </a:r>
            <a:endParaRPr lang="zh-CN" altLang="zh-CN" sz="1800" dirty="0"/>
          </a:p>
          <a:p>
            <a:pPr lvl="1"/>
            <a:r>
              <a:rPr lang="zh-CN" altLang="zh-CN" dirty="0"/>
              <a:t>应用领域以科学计算和事务处理为主。并开始进入工业控制领域；</a:t>
            </a:r>
            <a:endParaRPr lang="zh-CN" altLang="zh-CN" sz="1800" dirty="0"/>
          </a:p>
          <a:p>
            <a:pPr lvl="1"/>
            <a:r>
              <a:rPr lang="zh-CN" altLang="zh-CN" dirty="0"/>
              <a:t>特点是体积缩小、能耗降低、可靠性提高、运算速度提高。 </a:t>
            </a:r>
            <a:endParaRPr lang="zh-CN" altLang="zh-CN" sz="1800" dirty="0"/>
          </a:p>
          <a:p>
            <a:endParaRPr lang="zh-CN" altLang="en-US" dirty="0"/>
          </a:p>
        </p:txBody>
      </p:sp>
      <p:pic>
        <p:nvPicPr>
          <p:cNvPr id="3" name="内容占位符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562" y="2205831"/>
            <a:ext cx="2809875" cy="3314700"/>
          </a:xfrm>
        </p:spPr>
      </p:pic>
    </p:spTree>
    <p:extLst>
      <p:ext uri="{BB962C8B-B14F-4D97-AF65-F5344CB8AC3E}">
        <p14:creationId xmlns:p14="http://schemas.microsoft.com/office/powerpoint/2010/main" val="40038094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sz="3600" b="1" dirty="0">
                <a:latin typeface="+mn-ea"/>
                <a:ea typeface="+mn-ea"/>
              </a:rPr>
              <a:t>第三代计算机：集成电路数字计算机（</a:t>
            </a:r>
            <a:r>
              <a:rPr lang="en-US" altLang="zh-CN" sz="3600" b="1" dirty="0">
                <a:latin typeface="+mn-ea"/>
                <a:ea typeface="+mn-ea"/>
              </a:rPr>
              <a:t>1964-1970</a:t>
            </a:r>
            <a:r>
              <a:rPr lang="zh-CN" altLang="zh-CN" sz="3600" b="1" dirty="0">
                <a:latin typeface="+mn-ea"/>
                <a:ea typeface="+mn-ea"/>
              </a:rPr>
              <a:t>年</a:t>
            </a:r>
            <a:r>
              <a:rPr lang="zh-CN" altLang="zh-CN" sz="3600" b="1" dirty="0" smtClean="0">
                <a:latin typeface="+mn-ea"/>
                <a:ea typeface="+mn-ea"/>
              </a:rPr>
              <a:t>）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zh-CN" altLang="zh-CN" dirty="0"/>
              <a:t>硬件方面，逻辑元件采用中、小规模集成电路，主存储器仍采用磁芯；</a:t>
            </a:r>
          </a:p>
          <a:p>
            <a:r>
              <a:rPr lang="zh-CN" altLang="zh-CN" dirty="0"/>
              <a:t>软件方面出现了分时操作系统以及结构化、规模化程序设计方法；</a:t>
            </a:r>
          </a:p>
          <a:p>
            <a:r>
              <a:rPr lang="zh-CN" altLang="zh-CN" dirty="0"/>
              <a:t>特点是速度更快，可靠性有了显著提高，价格进一步下降，产品走向通用话、系列化和标准化；</a:t>
            </a:r>
          </a:p>
          <a:p>
            <a:r>
              <a:rPr lang="zh-CN" altLang="zh-CN" dirty="0"/>
              <a:t>应用领域开始进入文字处理和图形图像处理领域。</a:t>
            </a:r>
          </a:p>
          <a:p>
            <a:endParaRPr lang="zh-CN" altLang="en-US" dirty="0"/>
          </a:p>
        </p:txBody>
      </p:sp>
      <p:pic>
        <p:nvPicPr>
          <p:cNvPr id="3" name="内容占位符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163094"/>
            <a:ext cx="1905000" cy="1400175"/>
          </a:xfrm>
        </p:spPr>
      </p:pic>
    </p:spTree>
    <p:extLst>
      <p:ext uri="{BB962C8B-B14F-4D97-AF65-F5344CB8AC3E}">
        <p14:creationId xmlns:p14="http://schemas.microsoft.com/office/powerpoint/2010/main" val="40038094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zh-CN" sz="3600" b="1" dirty="0"/>
              <a:t>第四代计算机：大规模集成电路计算机（</a:t>
            </a:r>
            <a:r>
              <a:rPr lang="en-US" altLang="zh-CN" sz="3600" b="1" dirty="0"/>
              <a:t>1970</a:t>
            </a:r>
            <a:r>
              <a:rPr lang="zh-CN" altLang="zh-CN" sz="3600" b="1" dirty="0"/>
              <a:t>年至今</a:t>
            </a:r>
            <a:r>
              <a:rPr lang="zh-CN" altLang="zh-CN" sz="3600" b="1" dirty="0" smtClean="0"/>
              <a:t>）</a:t>
            </a:r>
            <a:endParaRPr lang="zh-CN" altLang="en-US" sz="3600" dirty="0"/>
          </a:p>
        </p:txBody>
      </p:sp>
      <p:sp>
        <p:nvSpPr>
          <p:cNvPr id="8" name="内容占位符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zh-CN" sz="2600" dirty="0"/>
              <a:t>硬件方面，逻辑元件采用大规模和超大规模集成电路；</a:t>
            </a:r>
          </a:p>
          <a:p>
            <a:r>
              <a:rPr lang="zh-CN" altLang="zh-CN" sz="2600" dirty="0"/>
              <a:t>软件方面出现了数据库管理系统、网络管理系统和面向对象语言等；</a:t>
            </a:r>
          </a:p>
          <a:p>
            <a:r>
              <a:rPr lang="zh-CN" altLang="zh-CN" sz="2600" dirty="0"/>
              <a:t>特点是</a:t>
            </a:r>
            <a:r>
              <a:rPr lang="en-US" altLang="zh-CN" sz="2600" dirty="0"/>
              <a:t>1971</a:t>
            </a:r>
            <a:r>
              <a:rPr lang="zh-CN" altLang="zh-CN" sz="2600" dirty="0"/>
              <a:t>年世界上第一台微处理器在美国硅谷诞生，开始了微型计算机的新时代。</a:t>
            </a:r>
          </a:p>
          <a:p>
            <a:r>
              <a:rPr lang="zh-CN" altLang="zh-CN" sz="2600" dirty="0"/>
              <a:t>应用领域从科学计算、事务管理、过程控制伜步走向家庭。</a:t>
            </a:r>
          </a:p>
          <a:p>
            <a:endParaRPr lang="zh-CN" altLang="en-US" dirty="0"/>
          </a:p>
        </p:txBody>
      </p:sp>
      <p:pic>
        <p:nvPicPr>
          <p:cNvPr id="3" name="内容占位符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193" y="1772816"/>
            <a:ext cx="1533525" cy="1104900"/>
          </a:xfr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861048"/>
            <a:ext cx="1476375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8094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436113" y="2967335"/>
            <a:ext cx="2271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谢谢！</a:t>
            </a:r>
            <a:endParaRPr lang="zh-CN" alt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55038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298</Words>
  <Application>Microsoft Office PowerPoint</Application>
  <PresentationFormat>全屏显示(4:3)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计算机发展简史</vt:lpstr>
      <vt:lpstr>计算机发展的四个阶段</vt:lpstr>
      <vt:lpstr>第一代计算机：电子管数字计算机（1946-1958年）</vt:lpstr>
      <vt:lpstr>第二代计算机：晶体管数字计算机（1958-1964年）</vt:lpstr>
      <vt:lpstr>第三代计算机：集成电路数字计算机（1964-1970年）</vt:lpstr>
      <vt:lpstr>第四代计算机：大规模集成电路计算机（1970年至今）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</dc:creator>
  <cp:lastModifiedBy>nieyuzhen</cp:lastModifiedBy>
  <cp:revision>10</cp:revision>
  <dcterms:created xsi:type="dcterms:W3CDTF">2013-02-06T09:44:26Z</dcterms:created>
  <dcterms:modified xsi:type="dcterms:W3CDTF">2014-09-12T03:51:20Z</dcterms:modified>
</cp:coreProperties>
</file>