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666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851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22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94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59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185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89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213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86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00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20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CEB5D-93EF-44B7-8168-1EC5C80A99D2}" type="datetimeFigureOut">
              <a:rPr lang="zh-CN" altLang="en-US" smtClean="0"/>
              <a:t>2014/10/5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06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101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</dc:creator>
  <cp:lastModifiedBy>MS</cp:lastModifiedBy>
  <cp:revision>2</cp:revision>
  <dcterms:created xsi:type="dcterms:W3CDTF">2013-02-06T09:44:26Z</dcterms:created>
  <dcterms:modified xsi:type="dcterms:W3CDTF">2014-10-05T06:27:29Z</dcterms:modified>
</cp:coreProperties>
</file>