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65" r:id="rId3"/>
    <p:sldId id="262" r:id="rId4"/>
    <p:sldId id="257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开始" id="{A56B33E8-7492-430E-A1A1-FFD42280D71D}">
          <p14:sldIdLst>
            <p14:sldId id="256"/>
          </p14:sldIdLst>
        </p14:section>
        <p14:section name="产品特性" id="{68888703-5003-409D-9210-537AD85DED3E}">
          <p14:sldIdLst>
            <p14:sldId id="265"/>
            <p14:sldId id="262"/>
            <p14:sldId id="257"/>
            <p14:sldId id="264"/>
          </p14:sldIdLst>
        </p14:section>
        <p14:section name="更多信息" id="{5C4B7E0D-A464-4D03-85C7-20E4FCA2414C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76200" autoAdjust="0"/>
  </p:normalViewPr>
  <p:slideViewPr>
    <p:cSldViewPr snapToGrid="0">
      <p:cViewPr varScale="1">
        <p:scale>
          <a:sx n="83" d="100"/>
          <a:sy n="83" d="100"/>
        </p:scale>
        <p:origin x="-972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08" y="4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AD75B9-9CF5-4260-838D-4C66BE270286}" type="doc">
      <dgm:prSet loTypeId="urn:microsoft.com/office/officeart/2005/8/layout/venn1" loCatId="relationship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zh-CN" altLang="en-US"/>
        </a:p>
      </dgm:t>
    </dgm:pt>
    <dgm:pt modelId="{047D0E88-F75F-4060-8FC9-284447006E31}">
      <dgm:prSet/>
      <dgm:spPr/>
      <dgm:t>
        <a:bodyPr/>
        <a:lstStyle/>
        <a:p>
          <a:pPr rtl="0"/>
          <a:r>
            <a:rPr lang="zh-CN" dirty="0" smtClean="0"/>
            <a:t>便捷的设计理念</a:t>
          </a:r>
          <a:endParaRPr lang="zh-CN" dirty="0"/>
        </a:p>
      </dgm:t>
    </dgm:pt>
    <dgm:pt modelId="{0CCD327A-1A01-43F9-BA3C-E47AB9E43042}" type="parTrans" cxnId="{5899F74C-9899-405D-A4E1-9268AFB5990E}">
      <dgm:prSet/>
      <dgm:spPr/>
      <dgm:t>
        <a:bodyPr/>
        <a:lstStyle/>
        <a:p>
          <a:endParaRPr lang="zh-CN" altLang="en-US"/>
        </a:p>
      </dgm:t>
    </dgm:pt>
    <dgm:pt modelId="{91BAA8F1-6383-4F21-B65D-B61B48AFE24C}" type="sibTrans" cxnId="{5899F74C-9899-405D-A4E1-9268AFB5990E}">
      <dgm:prSet/>
      <dgm:spPr/>
      <dgm:t>
        <a:bodyPr/>
        <a:lstStyle/>
        <a:p>
          <a:endParaRPr lang="zh-CN" altLang="en-US"/>
        </a:p>
      </dgm:t>
    </dgm:pt>
    <dgm:pt modelId="{1386FD81-8E7A-48BD-B917-8DD07942ABD2}">
      <dgm:prSet/>
      <dgm:spPr/>
      <dgm:t>
        <a:bodyPr/>
        <a:lstStyle/>
        <a:p>
          <a:pPr rtl="0"/>
          <a:r>
            <a:rPr lang="zh-CN" smtClean="0"/>
            <a:t>瞩目的演示方案</a:t>
          </a:r>
          <a:endParaRPr lang="zh-CN"/>
        </a:p>
      </dgm:t>
    </dgm:pt>
    <dgm:pt modelId="{100070E4-0A1B-400D-AE79-4CF761166CC8}" type="parTrans" cxnId="{926FC149-3C90-45BA-BC7D-0F638E73259A}">
      <dgm:prSet/>
      <dgm:spPr/>
      <dgm:t>
        <a:bodyPr/>
        <a:lstStyle/>
        <a:p>
          <a:endParaRPr lang="zh-CN" altLang="en-US"/>
        </a:p>
      </dgm:t>
    </dgm:pt>
    <dgm:pt modelId="{85246E50-96B8-4972-827A-88582FA03DCD}" type="sibTrans" cxnId="{926FC149-3C90-45BA-BC7D-0F638E73259A}">
      <dgm:prSet/>
      <dgm:spPr/>
      <dgm:t>
        <a:bodyPr/>
        <a:lstStyle/>
        <a:p>
          <a:endParaRPr lang="zh-CN" altLang="en-US"/>
        </a:p>
      </dgm:t>
    </dgm:pt>
    <dgm:pt modelId="{F35E74AD-BE1A-4C33-946E-F87B31E1A270}">
      <dgm:prSet/>
      <dgm:spPr/>
      <dgm:t>
        <a:bodyPr/>
        <a:lstStyle/>
        <a:p>
          <a:pPr rtl="0"/>
          <a:r>
            <a:rPr lang="zh-CN" smtClean="0"/>
            <a:t>紧密的团队协作</a:t>
          </a:r>
          <a:endParaRPr lang="zh-CN"/>
        </a:p>
      </dgm:t>
    </dgm:pt>
    <dgm:pt modelId="{967D20C3-043C-4EBD-BE84-4FF2268D6615}" type="parTrans" cxnId="{0C82A4A0-73DF-48E9-AEC3-FF60B6A06014}">
      <dgm:prSet/>
      <dgm:spPr/>
      <dgm:t>
        <a:bodyPr/>
        <a:lstStyle/>
        <a:p>
          <a:endParaRPr lang="zh-CN" altLang="en-US"/>
        </a:p>
      </dgm:t>
    </dgm:pt>
    <dgm:pt modelId="{BB7235BA-C7E9-4EE9-9F31-738B45AA2494}" type="sibTrans" cxnId="{0C82A4A0-73DF-48E9-AEC3-FF60B6A06014}">
      <dgm:prSet/>
      <dgm:spPr/>
      <dgm:t>
        <a:bodyPr/>
        <a:lstStyle/>
        <a:p>
          <a:endParaRPr lang="zh-CN" altLang="en-US"/>
        </a:p>
      </dgm:t>
    </dgm:pt>
    <dgm:pt modelId="{12E58106-3BB6-4B14-B892-FE8E813A5CB5}" type="pres">
      <dgm:prSet presAssocID="{8CAD75B9-9CF5-4260-838D-4C66BE27028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C06C36F-FF17-49FB-B5C2-B530B550BFFE}" type="pres">
      <dgm:prSet presAssocID="{047D0E88-F75F-4060-8FC9-284447006E31}" presName="circ1" presStyleLbl="vennNode1" presStyleIdx="0" presStyleCnt="3"/>
      <dgm:spPr/>
      <dgm:t>
        <a:bodyPr/>
        <a:lstStyle/>
        <a:p>
          <a:endParaRPr lang="zh-CN" altLang="en-US"/>
        </a:p>
      </dgm:t>
    </dgm:pt>
    <dgm:pt modelId="{1BB50735-6315-4DD5-8C7B-821AA9B06C62}" type="pres">
      <dgm:prSet presAssocID="{047D0E88-F75F-4060-8FC9-284447006E3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C4C8EC-D09D-47F6-A37A-3398913FBF4C}" type="pres">
      <dgm:prSet presAssocID="{1386FD81-8E7A-48BD-B917-8DD07942ABD2}" presName="circ2" presStyleLbl="vennNode1" presStyleIdx="1" presStyleCnt="3"/>
      <dgm:spPr/>
      <dgm:t>
        <a:bodyPr/>
        <a:lstStyle/>
        <a:p>
          <a:endParaRPr lang="zh-CN" altLang="en-US"/>
        </a:p>
      </dgm:t>
    </dgm:pt>
    <dgm:pt modelId="{B1B305C6-D06F-4AC1-A506-BA790542F85B}" type="pres">
      <dgm:prSet presAssocID="{1386FD81-8E7A-48BD-B917-8DD07942ABD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737ED8-50DF-4C08-A342-E0E017AEBB5D}" type="pres">
      <dgm:prSet presAssocID="{F35E74AD-BE1A-4C33-946E-F87B31E1A270}" presName="circ3" presStyleLbl="vennNode1" presStyleIdx="2" presStyleCnt="3"/>
      <dgm:spPr/>
      <dgm:t>
        <a:bodyPr/>
        <a:lstStyle/>
        <a:p>
          <a:endParaRPr lang="zh-CN" altLang="en-US"/>
        </a:p>
      </dgm:t>
    </dgm:pt>
    <dgm:pt modelId="{B6153527-C6AD-48C8-BBAC-C76621EC5C02}" type="pres">
      <dgm:prSet presAssocID="{F35E74AD-BE1A-4C33-946E-F87B31E1A27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896E68A-A221-40E6-A2EE-A8D7625D45C2}" type="presOf" srcId="{047D0E88-F75F-4060-8FC9-284447006E31}" destId="{1BB50735-6315-4DD5-8C7B-821AA9B06C62}" srcOrd="1" destOrd="0" presId="urn:microsoft.com/office/officeart/2005/8/layout/venn1"/>
    <dgm:cxn modelId="{5899F74C-9899-405D-A4E1-9268AFB5990E}" srcId="{8CAD75B9-9CF5-4260-838D-4C66BE270286}" destId="{047D0E88-F75F-4060-8FC9-284447006E31}" srcOrd="0" destOrd="0" parTransId="{0CCD327A-1A01-43F9-BA3C-E47AB9E43042}" sibTransId="{91BAA8F1-6383-4F21-B65D-B61B48AFE24C}"/>
    <dgm:cxn modelId="{E274737C-5CA4-49F9-8137-D4F9E2F8DE2A}" type="presOf" srcId="{1386FD81-8E7A-48BD-B917-8DD07942ABD2}" destId="{9BC4C8EC-D09D-47F6-A37A-3398913FBF4C}" srcOrd="0" destOrd="0" presId="urn:microsoft.com/office/officeart/2005/8/layout/venn1"/>
    <dgm:cxn modelId="{CC6FA520-5D0B-4FE3-AF13-1F9BD2879C38}" type="presOf" srcId="{F35E74AD-BE1A-4C33-946E-F87B31E1A270}" destId="{B6153527-C6AD-48C8-BBAC-C76621EC5C02}" srcOrd="1" destOrd="0" presId="urn:microsoft.com/office/officeart/2005/8/layout/venn1"/>
    <dgm:cxn modelId="{72AF2964-E6C4-4693-8E8F-C61AFD4FF8CC}" type="presOf" srcId="{047D0E88-F75F-4060-8FC9-284447006E31}" destId="{6C06C36F-FF17-49FB-B5C2-B530B550BFFE}" srcOrd="0" destOrd="0" presId="urn:microsoft.com/office/officeart/2005/8/layout/venn1"/>
    <dgm:cxn modelId="{50D791DE-3742-42AD-BE3F-B02BCEB04F4D}" type="presOf" srcId="{F35E74AD-BE1A-4C33-946E-F87B31E1A270}" destId="{5D737ED8-50DF-4C08-A342-E0E017AEBB5D}" srcOrd="0" destOrd="0" presId="urn:microsoft.com/office/officeart/2005/8/layout/venn1"/>
    <dgm:cxn modelId="{E6ED2125-D4E8-4B0A-A6DC-3BE781F024D2}" type="presOf" srcId="{1386FD81-8E7A-48BD-B917-8DD07942ABD2}" destId="{B1B305C6-D06F-4AC1-A506-BA790542F85B}" srcOrd="1" destOrd="0" presId="urn:microsoft.com/office/officeart/2005/8/layout/venn1"/>
    <dgm:cxn modelId="{18C42297-E37D-4635-84A0-2BBA028283D9}" type="presOf" srcId="{8CAD75B9-9CF5-4260-838D-4C66BE270286}" destId="{12E58106-3BB6-4B14-B892-FE8E813A5CB5}" srcOrd="0" destOrd="0" presId="urn:microsoft.com/office/officeart/2005/8/layout/venn1"/>
    <dgm:cxn modelId="{926FC149-3C90-45BA-BC7D-0F638E73259A}" srcId="{8CAD75B9-9CF5-4260-838D-4C66BE270286}" destId="{1386FD81-8E7A-48BD-B917-8DD07942ABD2}" srcOrd="1" destOrd="0" parTransId="{100070E4-0A1B-400D-AE79-4CF761166CC8}" sibTransId="{85246E50-96B8-4972-827A-88582FA03DCD}"/>
    <dgm:cxn modelId="{0C82A4A0-73DF-48E9-AEC3-FF60B6A06014}" srcId="{8CAD75B9-9CF5-4260-838D-4C66BE270286}" destId="{F35E74AD-BE1A-4C33-946E-F87B31E1A270}" srcOrd="2" destOrd="0" parTransId="{967D20C3-043C-4EBD-BE84-4FF2268D6615}" sibTransId="{BB7235BA-C7E9-4EE9-9F31-738B45AA2494}"/>
    <dgm:cxn modelId="{5EB1B475-8B89-48F4-9896-3BBC71B3C3C1}" type="presParOf" srcId="{12E58106-3BB6-4B14-B892-FE8E813A5CB5}" destId="{6C06C36F-FF17-49FB-B5C2-B530B550BFFE}" srcOrd="0" destOrd="0" presId="urn:microsoft.com/office/officeart/2005/8/layout/venn1"/>
    <dgm:cxn modelId="{9117A93E-B85F-4DED-850D-D56CA0853358}" type="presParOf" srcId="{12E58106-3BB6-4B14-B892-FE8E813A5CB5}" destId="{1BB50735-6315-4DD5-8C7B-821AA9B06C62}" srcOrd="1" destOrd="0" presId="urn:microsoft.com/office/officeart/2005/8/layout/venn1"/>
    <dgm:cxn modelId="{751F1853-42B5-47F1-BA5C-17D8BD260661}" type="presParOf" srcId="{12E58106-3BB6-4B14-B892-FE8E813A5CB5}" destId="{9BC4C8EC-D09D-47F6-A37A-3398913FBF4C}" srcOrd="2" destOrd="0" presId="urn:microsoft.com/office/officeart/2005/8/layout/venn1"/>
    <dgm:cxn modelId="{6B82E52E-23B3-4B19-AB38-CDB338D73715}" type="presParOf" srcId="{12E58106-3BB6-4B14-B892-FE8E813A5CB5}" destId="{B1B305C6-D06F-4AC1-A506-BA790542F85B}" srcOrd="3" destOrd="0" presId="urn:microsoft.com/office/officeart/2005/8/layout/venn1"/>
    <dgm:cxn modelId="{AEB77903-A4EA-444B-8F4C-DC63C08C60A8}" type="presParOf" srcId="{12E58106-3BB6-4B14-B892-FE8E813A5CB5}" destId="{5D737ED8-50DF-4C08-A342-E0E017AEBB5D}" srcOrd="4" destOrd="0" presId="urn:microsoft.com/office/officeart/2005/8/layout/venn1"/>
    <dgm:cxn modelId="{888EB28B-A925-46ED-B7D5-45AA9D30B401}" type="presParOf" srcId="{12E58106-3BB6-4B14-B892-FE8E813A5CB5}" destId="{B6153527-C6AD-48C8-BBAC-C76621EC5C0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6C36F-FF17-49FB-B5C2-B530B550BFFE}">
      <dsp:nvSpPr>
        <dsp:cNvPr id="0" name=""/>
        <dsp:cNvSpPr/>
      </dsp:nvSpPr>
      <dsp:spPr>
        <a:xfrm>
          <a:off x="3952398" y="54391"/>
          <a:ext cx="2610802" cy="261080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便捷的设计理念</a:t>
          </a:r>
          <a:endParaRPr lang="zh-CN" sz="3100" kern="1200" dirty="0"/>
        </a:p>
      </dsp:txBody>
      <dsp:txXfrm>
        <a:off x="4300505" y="511282"/>
        <a:ext cx="1914588" cy="1174861"/>
      </dsp:txXfrm>
    </dsp:sp>
    <dsp:sp modelId="{9BC4C8EC-D09D-47F6-A37A-3398913FBF4C}">
      <dsp:nvSpPr>
        <dsp:cNvPr id="0" name=""/>
        <dsp:cNvSpPr/>
      </dsp:nvSpPr>
      <dsp:spPr>
        <a:xfrm>
          <a:off x="4894463" y="1686143"/>
          <a:ext cx="2610802" cy="261080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2340759"/>
                <a:satOff val="-2919"/>
                <a:lumOff val="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2340759"/>
                <a:satOff val="-2919"/>
                <a:lumOff val="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2340759"/>
                <a:satOff val="-2919"/>
                <a:lumOff val="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瞩目的演示方案</a:t>
          </a:r>
          <a:endParaRPr lang="zh-CN" sz="3100" kern="1200"/>
        </a:p>
      </dsp:txBody>
      <dsp:txXfrm>
        <a:off x="5692933" y="2360600"/>
        <a:ext cx="1566481" cy="1435941"/>
      </dsp:txXfrm>
    </dsp:sp>
    <dsp:sp modelId="{5D737ED8-50DF-4C08-A342-E0E017AEBB5D}">
      <dsp:nvSpPr>
        <dsp:cNvPr id="0" name=""/>
        <dsp:cNvSpPr/>
      </dsp:nvSpPr>
      <dsp:spPr>
        <a:xfrm>
          <a:off x="3010333" y="1686143"/>
          <a:ext cx="2610802" cy="261080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4681519"/>
                <a:satOff val="-5839"/>
                <a:lumOff val="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4681519"/>
                <a:satOff val="-5839"/>
                <a:lumOff val="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4681519"/>
                <a:satOff val="-5839"/>
                <a:lumOff val="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紧密的团队协作</a:t>
          </a:r>
          <a:endParaRPr lang="zh-CN" sz="3100" kern="1200"/>
        </a:p>
      </dsp:txBody>
      <dsp:txXfrm>
        <a:off x="3256184" y="2360600"/>
        <a:ext cx="1566481" cy="1435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fld id="{EC13577B-6902-467D-A26C-08A0DD5E4E03}" type="datetimeFigureOut">
              <a:rPr lang="en-US" altLang="zh-CN" smtClean="0"/>
              <a:pPr/>
              <a:t>4/22/2015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fld id="{DF61EA0F-A667-4B49-8422-0062BC55E24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6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  <p:transition spd="slow" advTm="10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  <p:transition spd="slow" advTm="10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  <p:transition spd="slow" advTm="10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  <p:transition spd="slow" advTm="10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  <p:transition spd="slow" advTm="10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  <p:transition spd="slow" advTm="10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  <p:transition spd="slow" advTm="10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  <p:transition spd="slow" advTm="10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  <p:transition spd="slow" advTm="10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 latinLnBrk="0">
              <a:buNone/>
              <a:defRPr lang="zh-CN" sz="32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2015/3/31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  <p:transition spd="slow" advTm="10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BEEBAAA-29B5-4AF5-BC5F-7E580C29002D}" type="datetimeFigureOut">
              <a:rPr lang="en-US" altLang="zh-CN" smtClean="0"/>
              <a:pPr/>
              <a:t>4/22/2015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860EDB8-5305-433F-BE41-D7A86D811DB3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10000">
    <p:wipe/>
  </p:transition>
  <p:txStyles>
    <p:titleStyle>
      <a:lvl1pPr algn="l" defTabSz="914400" rtl="0" eaLnBrk="1" latinLnBrk="0" hangingPunct="1">
        <a:spcBef>
          <a:spcPct val="0"/>
        </a:spcBef>
        <a:buNone/>
        <a:defRPr lang="zh-CN"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15.officeredir.microsoft.com/r/rlid2013GettingStartedCntrPPT?clid=205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dirty="0"/>
              <a:t>欢迎使用 </a:t>
            </a:r>
            <a:r>
              <a:rPr lang="zh-CN" dirty="0">
                <a:cs typeface="Arial Unicode MS" panose="020B0604020202020204" pitchFamily="34" charset="-122"/>
              </a:rPr>
              <a:t>PowerPoint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dirty="0">
                <a:latin typeface="微软雅黑" panose="020B0503020204020204" pitchFamily="34" charset="-122"/>
              </a:rPr>
              <a:t>轻松自信地设计和交付精美的演示文稿。</a:t>
            </a:r>
          </a:p>
        </p:txBody>
      </p:sp>
      <p:pic>
        <p:nvPicPr>
          <p:cNvPr id="4" name="BackMusic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6813" y="2381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产品特性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496382"/>
              </p:ext>
            </p:extLst>
          </p:nvPr>
        </p:nvGraphicFramePr>
        <p:xfrm>
          <a:off x="838201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06049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0000">
        <p:circle/>
      </p:transition>
    </mc:Choice>
    <mc:Fallback>
      <p:transition spd="slow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06C36F-FF17-49FB-B5C2-B530B550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6C06C36F-FF17-49FB-B5C2-B530B550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6C06C36F-FF17-49FB-B5C2-B530B550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6C06C36F-FF17-49FB-B5C2-B530B550B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C4C8EC-D09D-47F6-A37A-3398913FBF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BC4C8EC-D09D-47F6-A37A-3398913FBF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9BC4C8EC-D09D-47F6-A37A-3398913FBF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9BC4C8EC-D09D-47F6-A37A-3398913FBF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D737ED8-50DF-4C08-A342-E0E017AEBB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5D737ED8-50DF-4C08-A342-E0E017AEBB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5D737ED8-50DF-4C08-A342-E0E017AEBB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D737ED8-50DF-4C08-A342-E0E017AEBB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便捷的</a:t>
            </a:r>
            <a:r>
              <a:rPr lang="zh-CN" dirty="0" smtClean="0"/>
              <a:t>设计</a:t>
            </a:r>
            <a:r>
              <a:rPr lang="zh-CN" altLang="en-US" dirty="0"/>
              <a:t>理念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/>
          </a:bodyPr>
          <a:lstStyle/>
          <a:p>
            <a:r>
              <a:rPr lang="zh-CN" dirty="0"/>
              <a:t>从一开始，您就可以访问到漂亮的宽屏主题，您很容易就可以更改主题，使主题与您的风格相适应。每个主题都有若干颜色变体，您可以混合和匹配它们。</a:t>
            </a:r>
          </a:p>
          <a:p>
            <a:r>
              <a:rPr lang="zh-CN" dirty="0"/>
              <a:t>“合并形状”和颜色匹配取色器等新功能为您的设计提供新的机会。</a:t>
            </a:r>
          </a:p>
          <a:p>
            <a:r>
              <a:rPr lang="zh-CN" dirty="0"/>
              <a:t>使用对齐参考线和智能参考线完美快速对齐布局、照片和图示。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1746236"/>
            <a:ext cx="5243044" cy="29650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42096"/>
            <a:ext cx="2560319" cy="1422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358" y="4833206"/>
            <a:ext cx="2560222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10000">
        <p14:flash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瞩目的演示方案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/>
          </a:bodyPr>
          <a:lstStyle/>
          <a:p>
            <a:r>
              <a:rPr lang="zh-CN" dirty="0"/>
              <a:t>改进的“演示者视图”包含了新的工具，方便您进行控制。新的即时自动扩展功能可为您应用适宜的设置，使您可以集中精力讲解，不必因显示而分心。</a:t>
            </a:r>
          </a:p>
          <a:p>
            <a:endParaRPr lang="zh-CN" sz="1050" dirty="0"/>
          </a:p>
          <a:p>
            <a:pPr lvl="1"/>
            <a:r>
              <a:rPr lang="zh-CN" b="1" dirty="0"/>
              <a:t>幻灯片缩放</a:t>
            </a:r>
            <a:r>
              <a:rPr lang="zh-CN" dirty="0"/>
              <a:t> – 有助于使您的观众将注意力放到您的思想上。只需单击即可放大或缩小特定图示、图表或图形。</a:t>
            </a:r>
          </a:p>
          <a:p>
            <a:endParaRPr lang="zh-CN" sz="1100" dirty="0"/>
          </a:p>
          <a:p>
            <a:pPr lvl="1"/>
            <a:r>
              <a:rPr lang="zh-CN" b="1" dirty="0"/>
              <a:t>幻灯片浏览器</a:t>
            </a:r>
            <a:r>
              <a:rPr lang="zh-CN" dirty="0"/>
              <a:t> – 使用该功能，用户可以直观地浏览和导航到其他幻灯片，而不必离开“幻灯片放映”视图。您的观众仅会看您正演示的幻灯片。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1840906"/>
            <a:ext cx="4038599" cy="2257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4435802"/>
            <a:ext cx="4036895" cy="16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紧密的团队</a:t>
            </a:r>
            <a:r>
              <a:rPr lang="zh-CN" dirty="0" smtClean="0"/>
              <a:t>协作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dirty="0"/>
              <a:t>可从不同的计算机与其他人在同一时间协作进行编辑，而且会话功能改进了注释系统。 </a:t>
            </a:r>
          </a:p>
          <a:p>
            <a:r>
              <a:rPr lang="zh-CN" dirty="0"/>
              <a:t>在线共享很简单。即使您的观众没有安装 </a:t>
            </a:r>
            <a:r>
              <a:rPr lang="zh-CN" dirty="0">
                <a:cs typeface="Arial Unicode MS" panose="020B0604020202020204" pitchFamily="34" charset="-122"/>
              </a:rPr>
              <a:t>PowerPoint</a:t>
            </a:r>
            <a:r>
              <a:rPr lang="zh-CN" dirty="0"/>
              <a:t>，也可以使用“联机演示”将幻灯片映射到他们的浏览器供其观看。</a:t>
            </a:r>
          </a:p>
          <a:p>
            <a:r>
              <a:rPr lang="zh-CN" dirty="0"/>
              <a:t>可从不同位置在同一时间与其他人协同工作，而无论您是使用自己桌面上的 </a:t>
            </a:r>
            <a:r>
              <a:rPr lang="zh-CN" dirty="0">
                <a:cs typeface="Arial Unicode MS" panose="020B0604020202020204" pitchFamily="34" charset="-122"/>
              </a:rPr>
              <a:t>PowerPoint</a:t>
            </a:r>
            <a:r>
              <a:rPr lang="zh-CN" dirty="0"/>
              <a:t> 还是使用 </a:t>
            </a:r>
            <a:r>
              <a:rPr lang="zh-CN" dirty="0">
                <a:cs typeface="Arial Unicode MS" panose="020B0604020202020204" pitchFamily="34" charset="-122"/>
              </a:rPr>
              <a:t>PowerPoint Web App</a:t>
            </a:r>
            <a:r>
              <a:rPr lang="zh-CN" dirty="0"/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6" y="2029619"/>
            <a:ext cx="6010275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Tm="10000">
        <p14:switch dir="r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z="6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endParaRPr lang="zh-CN" sz="6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zh-CN" sz="2400" dirty="0">
                <a:latin typeface="微软雅黑" panose="020B0503020204020204" pitchFamily="34" charset="-122"/>
              </a:rPr>
              <a:t>使用先进的演示工具直观地设计精美的演示文稿、轻松与其他人共享和协作、提供展现专业素质的演示。</a:t>
            </a:r>
          </a:p>
        </p:txBody>
      </p:sp>
      <p:sp>
        <p:nvSpPr>
          <p:cNvPr id="8" name="任意多边形 7">
            <a:hlinkClick r:id="rId3"/>
          </p:cNvPr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solidFill>
                <a:schemeClr val="tx1"/>
              </a:solidFill>
            </a:endParaRPr>
          </a:p>
        </p:txBody>
      </p:sp>
      <p:sp>
        <p:nvSpPr>
          <p:cNvPr id="9" name="文本占位符 2">
            <a:hlinkClick r:id="rId4" tooltip="了解详细信息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sz="1800" dirty="0">
                <a:solidFill>
                  <a:srgbClr val="DD46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 </a:t>
            </a:r>
            <a:r>
              <a:rPr lang="zh-CN" sz="1800" dirty="0">
                <a:solidFill>
                  <a:srgbClr val="DD462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 </a:t>
            </a:r>
            <a:r>
              <a:rPr lang="zh-CN" sz="1800" dirty="0">
                <a:solidFill>
                  <a:srgbClr val="DD46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入门中心查找更多内容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sz="1200" dirty="0">
                <a:solidFill>
                  <a:srgbClr val="D24726">
                    <a:alpha val="37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（在“幻灯片放映”模式中时单击该箭头）</a:t>
            </a:r>
          </a:p>
          <a:p>
            <a:endParaRPr lang="zh-CN" sz="1200" dirty="0">
              <a:solidFill>
                <a:srgbClr val="D24726">
                  <a:alpha val="37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0">
        <p14:doors dir="vert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9|1.9"/>
</p:tagLst>
</file>

<file path=ppt/theme/theme1.xml><?xml version="1.0" encoding="utf-8"?>
<a:theme xmlns:a="http://schemas.openxmlformats.org/drawingml/2006/main" name="WelcomeDoc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0</TotalTime>
  <Words>354</Words>
  <Application>Microsoft Office PowerPoint</Application>
  <PresentationFormat>自定义</PresentationFormat>
  <Paragraphs>26</Paragraphs>
  <Slides>6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WelcomeDoc</vt:lpstr>
      <vt:lpstr>欢迎使用 PowerPoint</vt:lpstr>
      <vt:lpstr>产品特性</vt:lpstr>
      <vt:lpstr>便捷的设计理念</vt:lpstr>
      <vt:lpstr>瞩目的演示方案</vt:lpstr>
      <vt:lpstr>紧密的团队协作</vt:lpstr>
      <vt:lpstr>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2014-07-15T04:24:12Z</dcterms:created>
  <dcterms:modified xsi:type="dcterms:W3CDTF">2015-04-22T06:21:01Z</dcterms:modified>
  <cp:version/>
</cp:coreProperties>
</file>