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C6C036-CEC6-4FEE-9C21-C86871458746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88220-AB07-473E-B111-0A56A82E98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219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AC92-F6FC-45B4-97A4-17BDFBAA9ADE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B12A7-F835-49B7-903B-F82526648667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5048-4027-4AA9-B2F6-E62BFFCD45D7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E87D-0BA5-4861-B0A6-21FB5D8EBB50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66ECA-273F-42C8-A1E8-A77B0061DA34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531AE-C2BB-4FB3-8468-686503F09613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F9ED-CBB3-4159-85FC-0D5590909CB0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63AA5-8330-4D05-9115-939A3E2E1B20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66942-9DBC-4D68-BFC9-F6A88116F1B2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C6E8F-8A27-4B7C-A0A0-79B5111B8F77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D5DB9-B29B-4D03-A5B5-27756D0FDB3A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1E915C-1F7B-454A-9135-ED9EA229D244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AB918B1-F7A1-4D67-9621-8637CD172037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北京主要旅游景点介绍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zh-CN" dirty="0"/>
              <a:t>历史与现代的完美融合</a:t>
            </a:r>
            <a:endParaRPr lang="zh-CN" altLang="en-US" dirty="0"/>
          </a:p>
        </p:txBody>
      </p:sp>
      <p:pic>
        <p:nvPicPr>
          <p:cNvPr id="5" name="北京欢迎你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97442" y="54452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2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北京主要景点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1855365"/>
            <a:ext cx="8229600" cy="4525963"/>
          </a:xfrm>
        </p:spPr>
        <p:txBody>
          <a:bodyPr/>
          <a:lstStyle/>
          <a:p>
            <a:r>
              <a:rPr lang="zh-CN" altLang="zh-CN" dirty="0" smtClean="0">
                <a:hlinkClick r:id="rId2" action="ppaction://hlinksldjump"/>
              </a:rPr>
              <a:t>天安门</a:t>
            </a:r>
            <a:endParaRPr lang="en-US" altLang="zh-CN" dirty="0" smtClean="0"/>
          </a:p>
          <a:p>
            <a:r>
              <a:rPr lang="zh-CN" altLang="zh-CN" dirty="0" smtClean="0">
                <a:hlinkClick r:id="rId3" action="ppaction://hlinksldjump"/>
              </a:rPr>
              <a:t>故宫博物院</a:t>
            </a:r>
            <a:endParaRPr lang="en-US" altLang="zh-CN" dirty="0" smtClean="0"/>
          </a:p>
          <a:p>
            <a:r>
              <a:rPr lang="zh-CN" altLang="zh-CN" dirty="0">
                <a:hlinkClick r:id="rId4" action="ppaction://hlinksldjump"/>
              </a:rPr>
              <a:t>八达岭</a:t>
            </a:r>
            <a:r>
              <a:rPr lang="zh-CN" altLang="zh-CN" dirty="0" smtClean="0">
                <a:hlinkClick r:id="rId4" action="ppaction://hlinksldjump"/>
              </a:rPr>
              <a:t>长城</a:t>
            </a:r>
            <a:endParaRPr lang="en-US" altLang="zh-CN" dirty="0" smtClean="0"/>
          </a:p>
          <a:p>
            <a:r>
              <a:rPr lang="zh-CN" altLang="zh-CN" dirty="0" smtClean="0">
                <a:hlinkClick r:id="rId5" action="ppaction://hlinksldjump"/>
              </a:rPr>
              <a:t>颐和园</a:t>
            </a:r>
            <a:endParaRPr lang="en-US" altLang="zh-CN" dirty="0" smtClean="0"/>
          </a:p>
          <a:p>
            <a:r>
              <a:rPr lang="zh-CN" altLang="zh-CN" dirty="0">
                <a:hlinkClick r:id="rId6" action="ppaction://hlinksldjump"/>
              </a:rPr>
              <a:t>鸟巢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39A3B-6C45-47D9-9A79-BCEC8BDC8622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435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2581747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zh-CN" altLang="zh-CN" sz="2200" dirty="0" smtClean="0"/>
              <a:t>天安门坐落在中国北京市中心，故宫的南端，与天安门广场隔长安街相望，是明清两代北京皇城的正门。设计者为明代的御用建筑匠师蒯祥。天安门位于北京城的传统的中轴线上，由城台和城楼两部分组成，造型威严庄重，气势宏大，是中国古代城门中最杰出的代表作。</a:t>
            </a:r>
            <a:endParaRPr lang="zh-CN" altLang="en-US" sz="2200" dirty="0" smtClean="0"/>
          </a:p>
          <a:p>
            <a:pPr marL="0" indent="0">
              <a:buNone/>
            </a:pPr>
            <a:endParaRPr lang="zh-CN" altLang="en-US" sz="2200" dirty="0"/>
          </a:p>
        </p:txBody>
      </p:sp>
      <p:pic>
        <p:nvPicPr>
          <p:cNvPr id="2050" name="Picture 2" descr="F:\Office2010  改\二级MS三套\二级MS三套\008\天安门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3816424" cy="281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524328" y="5738334"/>
            <a:ext cx="720080" cy="36004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55AFE-734B-4781-AE71-9C18A8CC425A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339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4016" y="836712"/>
            <a:ext cx="8964488" cy="3672407"/>
          </a:xfrm>
        </p:spPr>
        <p:txBody>
          <a:bodyPr>
            <a:noAutofit/>
          </a:bodyPr>
          <a:lstStyle/>
          <a:p>
            <a:pPr marL="0" indent="457200">
              <a:buNone/>
            </a:pPr>
            <a:r>
              <a:rPr lang="zh-CN" altLang="zh-CN" sz="2200" dirty="0">
                <a:latin typeface="+mn-ea"/>
              </a:rPr>
              <a:t>北京故宫，旧称紫禁城，是中国明清两代</a:t>
            </a:r>
            <a:r>
              <a:rPr lang="en-US" altLang="zh-CN" sz="2200" dirty="0">
                <a:latin typeface="+mn-ea"/>
              </a:rPr>
              <a:t>24</a:t>
            </a:r>
            <a:r>
              <a:rPr lang="zh-CN" altLang="zh-CN" sz="2200" dirty="0">
                <a:latin typeface="+mn-ea"/>
              </a:rPr>
              <a:t>位皇帝的皇宫。是无与伦比的古代建筑杰作，也是世界现存最大、最完整的木质结构的古建筑群。</a:t>
            </a:r>
          </a:p>
          <a:p>
            <a:pPr marL="0" indent="457200">
              <a:buNone/>
            </a:pPr>
            <a:r>
              <a:rPr lang="zh-CN" altLang="zh-CN" sz="2200" dirty="0">
                <a:latin typeface="+mn-ea"/>
              </a:rPr>
              <a:t>故宫宫殿建筑均是木结构、黄琉璃瓦顶、青白石底座，饰以金碧辉煌的彩画。被誉为世界五大宫之一（北京故宫、法国凡尔赛宫、英国白金汉宫、美国白宫、俄罗斯克里姆林宫）。</a:t>
            </a:r>
          </a:p>
          <a:p>
            <a:pPr marL="0" indent="457200">
              <a:buNone/>
            </a:pPr>
            <a:r>
              <a:rPr lang="zh-CN" altLang="zh-CN" sz="2200" dirty="0">
                <a:latin typeface="+mn-ea"/>
              </a:rPr>
              <a:t>故宫的建筑沿着一条南北向中轴线排列并向两旁展开，南北取直，左右对称。依据其布局与功用分为“外朝”与“内廷”两大部分，以乾清门为界，乾清门以南为外朝，以北为内廷。外朝、内廷的建筑气氛迥然不同。</a:t>
            </a:r>
            <a:endParaRPr lang="zh-CN" altLang="en-US" sz="2200" dirty="0">
              <a:latin typeface="+mn-ea"/>
            </a:endParaRPr>
          </a:p>
        </p:txBody>
      </p:sp>
      <p:pic>
        <p:nvPicPr>
          <p:cNvPr id="1026" name="Picture 2" descr="F:\Office2010  改\二级MS三套\二级MS三套\008\故宫博物院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4221088"/>
            <a:ext cx="2664296" cy="211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524328" y="5816830"/>
            <a:ext cx="720080" cy="36004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39990-A6AA-451A-BBD2-1F5C9152A252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7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496" y="919261"/>
            <a:ext cx="9001000" cy="3805883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zh-CN" altLang="zh-CN" sz="2200" dirty="0"/>
              <a:t>八达岭长城位于北京市延庆县军都山关沟古道北口。是明长城中保存最好、也最具代表性的地段。联合国“世界文化遗产”之一。</a:t>
            </a:r>
          </a:p>
          <a:p>
            <a:pPr marL="0" indent="457200">
              <a:buNone/>
            </a:pPr>
            <a:r>
              <a:rPr lang="zh-CN" altLang="zh-CN" sz="2200" dirty="0"/>
              <a:t>八达岭长城典型地表现了万里长城雄伟险峻的风貌。作为北京的屏障，这里山峦重叠，形势险要。气势极其磅礴的城墙南北盘旋延伸于群峦峻岭之中。依山势向两侧展开的长城雄峙危崖，陡壁悬崖上古人所书的</a:t>
            </a:r>
            <a:r>
              <a:rPr lang="en-US" altLang="zh-CN" sz="2200" dirty="0"/>
              <a:t>"</a:t>
            </a:r>
            <a:r>
              <a:rPr lang="zh-CN" altLang="zh-CN" sz="2200" dirty="0"/>
              <a:t>天险</a:t>
            </a:r>
            <a:r>
              <a:rPr lang="en-US" altLang="zh-CN" sz="2200" dirty="0"/>
              <a:t>"</a:t>
            </a:r>
            <a:r>
              <a:rPr lang="zh-CN" altLang="zh-CN" sz="2200" dirty="0"/>
              <a:t>二字，确切的概括了八达岭位置的军事重要性。</a:t>
            </a:r>
          </a:p>
          <a:p>
            <a:pPr marL="0" indent="457200">
              <a:buNone/>
            </a:pPr>
            <a:r>
              <a:rPr lang="zh-CN" altLang="zh-CN" sz="2200" dirty="0"/>
              <a:t>八达岭长城驰名中外，誉满全球。是万里长城向游人开放最早的地段。“不到长城非好汉”。迄今，先后有尼克松、里根、撒切尔、戈尔巴乔夫、伊丽莎白等</a:t>
            </a:r>
            <a:r>
              <a:rPr lang="en-US" altLang="zh-CN" sz="2200" dirty="0"/>
              <a:t>372</a:t>
            </a:r>
            <a:r>
              <a:rPr lang="zh-CN" altLang="zh-CN" sz="2200" dirty="0"/>
              <a:t>位外国首脑和众多的世界风云人物登上八达岭观光游览</a:t>
            </a:r>
            <a:r>
              <a:rPr lang="zh-CN" altLang="zh-CN" sz="2200" dirty="0" smtClean="0"/>
              <a:t>。</a:t>
            </a:r>
            <a:endParaRPr lang="zh-CN" altLang="zh-CN" sz="2200" dirty="0"/>
          </a:p>
        </p:txBody>
      </p:sp>
      <p:pic>
        <p:nvPicPr>
          <p:cNvPr id="2050" name="Picture 2" descr="F:\Office2010  改\二级MS三套\二级MS三套\008\长城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93096"/>
            <a:ext cx="2736304" cy="205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524328" y="5865414"/>
            <a:ext cx="720080" cy="36004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DD8A-8AE8-496B-A2D8-BE7E253009A9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7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25963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zh-CN" altLang="zh-CN" sz="2200" dirty="0"/>
              <a:t>颐和园位于北京西北郊海淀区内，距北京城区</a:t>
            </a:r>
            <a:r>
              <a:rPr lang="en-US" altLang="zh-CN" sz="2200" dirty="0"/>
              <a:t>15</a:t>
            </a:r>
            <a:r>
              <a:rPr lang="zh-CN" altLang="zh-CN" sz="2200" dirty="0"/>
              <a:t>公里，是我国现存规模最大，保存最完整的皇家园林之一，也是享誉世界的旅游胜地之一。</a:t>
            </a:r>
          </a:p>
          <a:p>
            <a:pPr marL="0" indent="457200">
              <a:buNone/>
            </a:pPr>
            <a:r>
              <a:rPr lang="zh-CN" altLang="zh-CN" sz="2200" dirty="0"/>
              <a:t>颐和园是利用昆明湖、万寿山为基址，以杭州西湖风景为蓝本，汲取江南园林的某些设计手法和意境而建成的一座大型天然山水园，也是保存得最完整的一座皇家行宫御苑，被誉为皇家园林博物馆。</a:t>
            </a:r>
            <a:endParaRPr lang="zh-CN" altLang="en-US" sz="2200" dirty="0"/>
          </a:p>
        </p:txBody>
      </p:sp>
      <p:pic>
        <p:nvPicPr>
          <p:cNvPr id="3074" name="Picture 2" descr="F:\Office2010  改\二级MS三套\二级MS三套\008\颐和园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01" y="3861048"/>
            <a:ext cx="3587147" cy="238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524328" y="5759066"/>
            <a:ext cx="720080" cy="36004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EB1A-DE87-4032-8251-D987E877177D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7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74848" y="692696"/>
            <a:ext cx="8229600" cy="4525963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zh-CN" altLang="zh-CN" sz="2200" dirty="0"/>
              <a:t>鸟巢，即中国国家体育场，因其奇特外观而得名，位于北京奥林匹克公园中心区南部，为</a:t>
            </a:r>
            <a:r>
              <a:rPr lang="en-US" altLang="zh-CN" sz="2200" dirty="0"/>
              <a:t>2008</a:t>
            </a:r>
            <a:r>
              <a:rPr lang="zh-CN" altLang="zh-CN" sz="2200" dirty="0"/>
              <a:t>年第</a:t>
            </a:r>
            <a:r>
              <a:rPr lang="en-US" altLang="zh-CN" sz="2200" dirty="0"/>
              <a:t>29</a:t>
            </a:r>
            <a:r>
              <a:rPr lang="zh-CN" altLang="zh-CN" sz="2200" dirty="0"/>
              <a:t>届奥林匹克运动会的主体育场。</a:t>
            </a:r>
          </a:p>
          <a:p>
            <a:pPr marL="0" indent="457200">
              <a:buNone/>
            </a:pPr>
            <a:r>
              <a:rPr lang="zh-CN" altLang="zh-CN" sz="2200" dirty="0"/>
              <a:t>鸟巢由</a:t>
            </a:r>
            <a:r>
              <a:rPr lang="en-US" altLang="zh-CN" sz="2200" dirty="0"/>
              <a:t>2001</a:t>
            </a:r>
            <a:r>
              <a:rPr lang="zh-CN" altLang="zh-CN" sz="2200" dirty="0"/>
              <a:t>年普利茨克奖获得者雅克•赫尔佐格、德梅隆与中国建筑师李兴刚等合作设计。整体采用“曲线箱形结构”，建筑工艺先进。看台通过多种方式满足不同时期不同观众量的要求。</a:t>
            </a:r>
            <a:endParaRPr lang="zh-CN" altLang="en-US" sz="2200" dirty="0"/>
          </a:p>
        </p:txBody>
      </p:sp>
      <p:pic>
        <p:nvPicPr>
          <p:cNvPr id="4098" name="Picture 2" descr="F:\Office2010  改\二级MS三套\二级MS三套\008\鸟巢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194" y="3212976"/>
            <a:ext cx="4166886" cy="305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动作按钮: 后退或前一项 4">
            <a:hlinkClick r:id="rId3" action="ppaction://hlinksldjump" highlightClick="1"/>
          </p:cNvPr>
          <p:cNvSpPr/>
          <p:nvPr/>
        </p:nvSpPr>
        <p:spPr>
          <a:xfrm>
            <a:off x="7524328" y="5780186"/>
            <a:ext cx="720080" cy="360040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97F38-8141-4C0D-97FA-882C792D4B4B}" type="datetime1">
              <a:rPr lang="zh-CN" altLang="en-US" smtClean="0"/>
              <a:t>2014/9/25,Thursday</a:t>
            </a:fld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97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19872" y="2852936"/>
            <a:ext cx="2271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谢谢！</a:t>
            </a:r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A2B9A-4D62-4684-BB1A-5D650C1C88E3}" type="datetime1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918B1-F7A1-4D67-9621-8637CD1720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212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577</Words>
  <Application>Microsoft Office PowerPoint</Application>
  <PresentationFormat>全屏显示(4:3)</PresentationFormat>
  <Paragraphs>34</Paragraphs>
  <Slides>8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流畅</vt:lpstr>
      <vt:lpstr>北京主要旅游景点介绍</vt:lpstr>
      <vt:lpstr>北京主要景点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ai</dc:creator>
  <cp:lastModifiedBy>ai</cp:lastModifiedBy>
  <cp:revision>20</cp:revision>
  <dcterms:created xsi:type="dcterms:W3CDTF">2014-09-24T12:41:17Z</dcterms:created>
  <dcterms:modified xsi:type="dcterms:W3CDTF">2014-09-25T02:44:14Z</dcterms:modified>
</cp:coreProperties>
</file>