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notesMasterIdLst>
    <p:notesMasterId r:id="rId6"/>
  </p:notesMasterIdLst>
  <p:sldIdLst>
    <p:sldId id="258" r:id="rId2"/>
    <p:sldId id="257" r:id="rId3"/>
    <p:sldId id="260" r:id="rId4"/>
    <p:sldId id="261" r:id="rId5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charset="0"/>
        <a:ea typeface="宋体" charset="-122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charset="0"/>
        <a:ea typeface="宋体" charset="-122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charset="0"/>
        <a:ea typeface="宋体" charset="-122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charset="0"/>
        <a:ea typeface="宋体" charset="-122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468" y="-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CN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zh-CN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zh-CN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3EB97E5-787A-4243-843D-1168C8E95307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790425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宋体" charset="-122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宋体" charset="-122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宋体" charset="-122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宋体" charset="-122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宋体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EB97E5-787A-4243-843D-1168C8E95307}" type="slidenum">
              <a:rPr lang="en-US" altLang="zh-CN" smtClean="0"/>
              <a:pPr/>
              <a:t>3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2260886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硬件系统只是计算机系统的一部分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EB97E5-787A-4243-843D-1168C8E95307}" type="slidenum">
              <a:rPr lang="en-US" altLang="zh-CN" smtClean="0"/>
              <a:pPr/>
              <a:t>4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40136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duotone>
              <a:schemeClr val="bg2"/>
              <a:srgbClr val="FFF1C1"/>
            </a:duotone>
            <a:lum bright="-10000" contrast="-40000"/>
          </a:blip>
          <a:stretch>
            <a:fillRect/>
          </a:stretch>
        </p:blipFill>
        <p:spPr>
          <a:xfrm>
            <a:off x="1" y="5214950"/>
            <a:ext cx="1472173" cy="164305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214422"/>
            <a:ext cx="7772400" cy="1470025"/>
          </a:xfrm>
        </p:spPr>
        <p:txBody>
          <a:bodyPr/>
          <a:lstStyle>
            <a:lvl1pPr algn="ctr">
              <a:defRPr sz="4800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1733" y="2759581"/>
            <a:ext cx="6100534" cy="1740989"/>
          </a:xfrm>
        </p:spPr>
        <p:txBody>
          <a:bodyPr anchor="t"/>
          <a:lstStyle>
            <a:lvl1pPr marL="0" indent="0" algn="ctr">
              <a:buNone/>
              <a:defRPr lang="zh-CN" altLang="en-US" dirty="0"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37922F-5F89-46A6-8F46-8646A5DD6DF1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0"/>
            <a:ext cx="669600" cy="6858000"/>
          </a:xfrm>
          <a:prstGeom prst="rect">
            <a:avLst/>
          </a:prstGeom>
          <a:blipFill>
            <a:blip r:embed="rId2">
              <a:alphaModFix amt="40000"/>
            </a:blip>
            <a:tile tx="0" ty="0" sx="50000" sy="50000" flip="x" algn="tl"/>
          </a:blip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00176"/>
            <a:ext cx="8229600" cy="4714907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409E3B-9633-4673-ADBD-25C5E82B7260}" type="slidenum">
              <a:rPr lang="en-US" altLang="zh-CN" smtClean="0"/>
              <a:pPr/>
              <a:t>‹#›</a:t>
            </a:fld>
            <a:endParaRPr lang="en-US" altLang="zh-CN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duotone>
              <a:schemeClr val="bg2"/>
              <a:srgbClr val="FFF1C1"/>
            </a:duotone>
          </a:blip>
          <a:stretch>
            <a:fillRect/>
          </a:stretch>
        </p:blipFill>
        <p:spPr>
          <a:xfrm>
            <a:off x="8135907" y="0"/>
            <a:ext cx="1008093" cy="14287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0"/>
            <a:ext cx="669600" cy="6858000"/>
          </a:xfrm>
          <a:prstGeom prst="rect">
            <a:avLst/>
          </a:prstGeom>
          <a:blipFill>
            <a:blip r:embed="rId2">
              <a:alphaModFix amt="40000"/>
            </a:blip>
            <a:tile tx="0" ty="0" sx="50000" sy="50000" flip="x" algn="tl"/>
          </a:blip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286644" y="274638"/>
            <a:ext cx="1400156" cy="5940444"/>
          </a:xfrm>
        </p:spPr>
        <p:txBody>
          <a:bodyPr vert="eaVert"/>
          <a:lstStyle>
            <a:lvl1pPr algn="ctr">
              <a:defRPr>
                <a:effectLst>
                  <a:outerShdw dist="50800" dir="18900000" algn="tl" rotWithShape="0">
                    <a:srgbClr val="000000">
                      <a:alpha val="75000"/>
                    </a:srgbClr>
                  </a:outerShdw>
                </a:effectLst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758006" cy="5940444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81075-1152-4B6B-AA71-C7133B461F4B}" type="slidenum">
              <a:rPr lang="en-US" altLang="zh-CN" smtClean="0"/>
              <a:pPr/>
              <a:t>‹#›</a:t>
            </a:fld>
            <a:endParaRPr lang="en-US" altLang="zh-CN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duotone>
              <a:schemeClr val="bg2"/>
              <a:srgbClr val="FFF1C1"/>
            </a:duotone>
          </a:blip>
          <a:stretch>
            <a:fillRect/>
          </a:stretch>
        </p:blipFill>
        <p:spPr>
          <a:xfrm>
            <a:off x="8135907" y="0"/>
            <a:ext cx="1008093" cy="14287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标题和图示或组织结构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SmartArt 占位符 2"/>
          <p:cNvSpPr>
            <a:spLocks noGrp="1"/>
          </p:cNvSpPr>
          <p:nvPr>
            <p:ph type="dgm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C6A3DBD7-6A05-42BC-9C32-14A449475C0E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31668631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0" y="0"/>
            <a:ext cx="669600" cy="6858000"/>
          </a:xfrm>
          <a:prstGeom prst="rect">
            <a:avLst/>
          </a:prstGeom>
          <a:blipFill>
            <a:blip r:embed="rId2">
              <a:alphaModFix amt="40000"/>
            </a:blip>
            <a:tile tx="0" ty="0" sx="50000" sy="50000" flip="x" algn="tl"/>
          </a:blip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7AD58-AD17-4685-AFAC-386DC6949E2B}" type="slidenum">
              <a:rPr lang="en-US" altLang="zh-CN" smtClean="0"/>
              <a:pPr/>
              <a:t>‹#›</a:t>
            </a:fld>
            <a:endParaRPr lang="en-US" altLang="zh-CN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duotone>
              <a:schemeClr val="bg2"/>
              <a:srgbClr val="FFF1C1"/>
            </a:duotone>
          </a:blip>
          <a:stretch>
            <a:fillRect/>
          </a:stretch>
        </p:blipFill>
        <p:spPr>
          <a:xfrm>
            <a:off x="8135907" y="0"/>
            <a:ext cx="1008093" cy="14287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143369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643182"/>
            <a:ext cx="7772400" cy="1500187"/>
          </a:xfrm>
        </p:spPr>
        <p:txBody>
          <a:bodyPr anchor="b"/>
          <a:lstStyle>
            <a:lvl1pPr marL="0" indent="0">
              <a:buNone/>
              <a:defRPr lang="zh-CN" altLang="en-US" sz="2800" smtClean="0">
                <a:effectLst/>
              </a:defRPr>
            </a:lvl1pPr>
            <a:lvl2pPr marL="457200" indent="0">
              <a:buNone/>
              <a:defRPr lang="zh-CN" altLang="en-US" sz="2400" smtClean="0">
                <a:effectLst/>
              </a:defRPr>
            </a:lvl2pPr>
            <a:lvl3pPr marL="914400" indent="0">
              <a:buNone/>
              <a:defRPr lang="zh-CN" altLang="en-US" sz="2000" smtClean="0">
                <a:effectLst/>
              </a:defRPr>
            </a:lvl3pPr>
            <a:lvl4pPr marL="1371600" indent="0">
              <a:buNone/>
              <a:defRPr lang="zh-CN" altLang="en-US" sz="1600" smtClean="0">
                <a:effectLst/>
              </a:defRPr>
            </a:lvl4pPr>
            <a:lvl5pPr marL="1828800" indent="0">
              <a:buNone/>
              <a:defRPr lang="zh-CN" altLang="en-US" sz="1400" dirty="0" smtClean="0">
                <a:effectLst/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BD8391-EC6B-48C1-B998-D0FAA024660B}" type="slidenum">
              <a:rPr lang="en-US" altLang="zh-CN" smtClean="0"/>
              <a:pPr/>
              <a:t>‹#›</a:t>
            </a:fld>
            <a:endParaRPr lang="en-US" altLang="zh-CN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duotone>
              <a:schemeClr val="bg2"/>
              <a:srgbClr val="FFF1C1"/>
            </a:duotone>
            <a:lum bright="-10000" contrast="-30000"/>
          </a:blip>
          <a:stretch>
            <a:fillRect/>
          </a:stretch>
        </p:blipFill>
        <p:spPr>
          <a:xfrm>
            <a:off x="7480636" y="0"/>
            <a:ext cx="1663364" cy="2357430"/>
          </a:xfrm>
          <a:prstGeom prst="rect">
            <a:avLst/>
          </a:prstGeom>
          <a:noFill/>
          <a:ln>
            <a:noFill/>
          </a:ln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0"/>
            <a:ext cx="655200" cy="6858000"/>
          </a:xfrm>
          <a:prstGeom prst="rect">
            <a:avLst/>
          </a:prstGeom>
          <a:blipFill>
            <a:blip r:embed="rId2">
              <a:alphaModFix amt="40000"/>
            </a:blip>
            <a:tile tx="0" ty="0" sx="50000" sy="50000" flip="x" algn="tl"/>
          </a:blip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6807CB-3F24-4B29-92AD-1ADD49140CEA}" type="slidenum">
              <a:rPr lang="en-US" altLang="zh-CN" smtClean="0"/>
              <a:pPr/>
              <a:t>‹#›</a:t>
            </a:fld>
            <a:endParaRPr lang="en-US" altLang="zh-CN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>
            <a:duotone>
              <a:schemeClr val="bg2"/>
              <a:srgbClr val="FFF1C1"/>
            </a:duotone>
          </a:blip>
          <a:stretch>
            <a:fillRect/>
          </a:stretch>
        </p:blipFill>
        <p:spPr>
          <a:xfrm>
            <a:off x="8135907" y="0"/>
            <a:ext cx="1008093" cy="14287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0" y="0"/>
            <a:ext cx="640800" cy="6858000"/>
          </a:xfrm>
          <a:prstGeom prst="rect">
            <a:avLst/>
          </a:prstGeom>
          <a:blipFill>
            <a:blip r:embed="rId2">
              <a:alphaModFix amt="40000"/>
            </a:blip>
            <a:tile tx="0" ty="0" sx="50000" sy="50000" flip="x" algn="tl"/>
          </a:blip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59F16-C466-446F-8771-D28E908FB7D2}" type="slidenum">
              <a:rPr lang="en-US" altLang="zh-CN" smtClean="0"/>
              <a:pPr/>
              <a:t>‹#›</a:t>
            </a:fld>
            <a:endParaRPr lang="en-US" altLang="zh-CN"/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>
            <a:duotone>
              <a:schemeClr val="bg2"/>
              <a:srgbClr val="FFF1C1"/>
            </a:duotone>
          </a:blip>
          <a:stretch>
            <a:fillRect/>
          </a:stretch>
        </p:blipFill>
        <p:spPr>
          <a:xfrm>
            <a:off x="8135907" y="0"/>
            <a:ext cx="1008093" cy="14287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0" y="0"/>
            <a:ext cx="669600" cy="6858000"/>
          </a:xfrm>
          <a:prstGeom prst="rect">
            <a:avLst/>
          </a:prstGeom>
          <a:blipFill>
            <a:blip r:embed="rId2">
              <a:alphaModFix amt="40000"/>
            </a:blip>
            <a:tile tx="0" ty="0" sx="50000" sy="50000" flip="x" algn="tl"/>
          </a:blip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22CF9-309B-42FB-8071-3BBBD0A06904}" type="slidenum">
              <a:rPr lang="en-US" altLang="zh-CN" smtClean="0"/>
              <a:pPr/>
              <a:t>‹#›</a:t>
            </a:fld>
            <a:endParaRPr lang="en-US" altLang="zh-CN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duotone>
              <a:schemeClr val="bg2"/>
              <a:srgbClr val="FFF1C1"/>
            </a:duotone>
          </a:blip>
          <a:stretch>
            <a:fillRect/>
          </a:stretch>
        </p:blipFill>
        <p:spPr>
          <a:xfrm>
            <a:off x="8135907" y="0"/>
            <a:ext cx="1008093" cy="14287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0" y="0"/>
            <a:ext cx="669600" cy="6858000"/>
          </a:xfrm>
          <a:prstGeom prst="rect">
            <a:avLst/>
          </a:prstGeom>
          <a:blipFill>
            <a:blip r:embed="rId2">
              <a:alphaModFix amt="40000"/>
            </a:blip>
            <a:tile tx="0" ty="0" sx="50000" sy="50000" flip="x" algn="tl"/>
          </a:blip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CAE14-10CF-4F45-9C9E-152A8C5D4F77}" type="slidenum">
              <a:rPr lang="en-US" altLang="zh-CN" smtClean="0"/>
              <a:pPr/>
              <a:t>‹#›</a:t>
            </a:fld>
            <a:endParaRPr lang="en-US" altLang="zh-CN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duotone>
              <a:schemeClr val="bg2"/>
              <a:srgbClr val="FFF1C1"/>
            </a:duotone>
          </a:blip>
          <a:stretch>
            <a:fillRect/>
          </a:stretch>
        </p:blipFill>
        <p:spPr>
          <a:xfrm>
            <a:off x="8135907" y="0"/>
            <a:ext cx="1008093" cy="14287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0"/>
            <a:ext cx="673200" cy="6858000"/>
          </a:xfrm>
          <a:prstGeom prst="rect">
            <a:avLst/>
          </a:prstGeom>
          <a:blipFill>
            <a:blip r:embed="rId2">
              <a:alphaModFix amt="40000"/>
            </a:blip>
            <a:tile tx="0" ty="0" sx="50000" sy="50000" flip="x" algn="tl"/>
          </a:blip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1175" y="5357826"/>
            <a:ext cx="8226225" cy="768028"/>
          </a:xfrm>
        </p:spPr>
        <p:txBody>
          <a:bodyPr anchor="ctr"/>
          <a:lstStyle>
            <a:lvl1pPr algn="ctr">
              <a:defRPr lang="zh-CN" altLang="en-US" sz="3600" b="0" kern="1200" spc="50" dirty="0">
                <a:ln w="12700">
                  <a:noFill/>
                  <a:prstDash val="solid"/>
                </a:ln>
                <a:solidFill>
                  <a:schemeClr val="accent4"/>
                </a:solidFill>
                <a:effectLst>
                  <a:outerShdw blurRad="38100" dist="20320" dir="27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0382" y="428604"/>
            <a:ext cx="5111750" cy="48577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679086" y="1357298"/>
            <a:ext cx="3008313" cy="392909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8ACFF-34E1-4733-9060-E71B6E138746}" type="slidenum">
              <a:rPr lang="en-US" altLang="zh-CN" smtClean="0"/>
              <a:pPr/>
              <a:t>‹#›</a:t>
            </a:fld>
            <a:endParaRPr lang="en-US" altLang="zh-CN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>
            <a:duotone>
              <a:schemeClr val="bg2"/>
              <a:srgbClr val="FFF1C1"/>
            </a:duotone>
          </a:blip>
          <a:stretch>
            <a:fillRect/>
          </a:stretch>
        </p:blipFill>
        <p:spPr>
          <a:xfrm>
            <a:off x="8135907" y="0"/>
            <a:ext cx="1008093" cy="14287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0" y="0"/>
            <a:ext cx="669600" cy="6858000"/>
          </a:xfrm>
          <a:prstGeom prst="rect">
            <a:avLst/>
          </a:prstGeom>
          <a:blipFill>
            <a:blip r:embed="rId2">
              <a:alphaModFix amt="40000"/>
            </a:blip>
            <a:tile tx="0" ty="0" sx="50000" sy="50000" flip="x" algn="tl"/>
          </a:blip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95298" y="214290"/>
            <a:ext cx="7448602" cy="781052"/>
          </a:xfrm>
        </p:spPr>
        <p:txBody>
          <a:bodyPr anchor="ctr"/>
          <a:lstStyle>
            <a:lvl1pPr algn="ctr" rtl="0">
              <a:spcBef>
                <a:spcPct val="0"/>
              </a:spcBef>
              <a:buNone/>
              <a:defRPr sz="3600" b="0" kern="1200" spc="50">
                <a:ln w="12700">
                  <a:noFill/>
                  <a:prstDash val="solid"/>
                </a:ln>
                <a:solidFill>
                  <a:schemeClr val="accent4"/>
                </a:solidFill>
                <a:effectLst>
                  <a:outerShdw blurRad="38100" dist="20320" dir="2700000" algn="tl" rotWithShape="0">
                    <a:srgbClr val="000000">
                      <a:alpha val="7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81015" y="1000108"/>
            <a:ext cx="7452360" cy="5214974"/>
          </a:xfrm>
          <a:prstGeom prst="snip2DiagRect">
            <a:avLst>
              <a:gd name="adj1" fmla="val 0"/>
              <a:gd name="adj2" fmla="val 1794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zh-CN" altLang="en-US" smtClean="0"/>
              <a:t>单击图标添加图片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953000" y="6243633"/>
            <a:ext cx="3180375" cy="614367"/>
          </a:xfrm>
        </p:spPr>
        <p:txBody>
          <a:bodyPr anchor="t"/>
          <a:lstStyle>
            <a:lvl1pPr marL="0" indent="0" algn="r">
              <a:buNone/>
              <a:defRPr sz="1400"/>
            </a:lvl1pPr>
            <a:lvl2pPr marL="457200" indent="0" algn="r">
              <a:buNone/>
              <a:defRPr sz="1200"/>
            </a:lvl2pPr>
            <a:lvl3pPr marL="914400" indent="0" algn="r">
              <a:buNone/>
              <a:defRPr sz="1000"/>
            </a:lvl3pPr>
            <a:lvl4pPr marL="1371600" indent="0" algn="r">
              <a:buNone/>
              <a:defRPr sz="900"/>
            </a:lvl4pPr>
            <a:lvl5pPr marL="1828800" indent="0" algn="r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09600" y="6492878"/>
            <a:ext cx="1676384" cy="365125"/>
          </a:xfrm>
        </p:spPr>
        <p:txBody>
          <a:bodyPr/>
          <a:lstStyle/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2285984" y="6492876"/>
            <a:ext cx="2643206" cy="365125"/>
          </a:xfrm>
        </p:spPr>
        <p:txBody>
          <a:bodyPr/>
          <a:lstStyle/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83073" y="5347005"/>
            <a:ext cx="871200" cy="871200"/>
          </a:xfrm>
          <a:prstGeom prst="rtTriangle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fld id="{B5837C7E-85AE-409B-9912-1E3C32584B27}" type="slidenum">
              <a:rPr lang="en-US" altLang="zh-CN" smtClean="0"/>
              <a:pPr/>
              <a:t>‹#›</a:t>
            </a:fld>
            <a:endParaRPr lang="en-US" altLang="zh-CN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>
            <a:duotone>
              <a:schemeClr val="bg2"/>
              <a:srgbClr val="FFF1C1"/>
            </a:duotone>
          </a:blip>
          <a:stretch>
            <a:fillRect/>
          </a:stretch>
        </p:blipFill>
        <p:spPr>
          <a:xfrm>
            <a:off x="8135907" y="0"/>
            <a:ext cx="1008093" cy="14287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76000" cy="11430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matte">
              <a:bevelT w="12700" h="12700"/>
            </a:sp3d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274320" rtlCol="0" anchor="ctr"/>
          <a:lstStyle>
            <a:lvl1pPr algn="l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45720" tIns="45720" rIns="45720" rtlCol="0" anchor="ctr"/>
          <a:lstStyle>
            <a:lvl1pPr algn="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DA1DA027-99D1-449A-A6C0-BB5BE06ED330}" type="slidenum">
              <a:rPr lang="en-US" altLang="zh-CN" smtClean="0"/>
              <a:pPr/>
              <a:t>‹#›</a:t>
            </a:fld>
            <a:endParaRPr lang="en-US" altLang="zh-CN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txStyles>
    <p:titleStyle>
      <a:lvl1pPr algn="l" rtl="0" eaLnBrk="1" latinLnBrk="0" hangingPunct="1">
        <a:spcBef>
          <a:spcPct val="0"/>
        </a:spcBef>
        <a:buNone/>
        <a:defRPr kumimoji="0" lang="zh-CN" altLang="en-US" sz="4400" b="0" kern="1200" spc="50" dirty="0">
          <a:ln w="12700">
            <a:noFill/>
            <a:prstDash val="solid"/>
          </a:ln>
          <a:solidFill>
            <a:schemeClr val="accent4"/>
          </a:solidFill>
          <a:effectLst>
            <a:outerShdw blurRad="38100" dist="20320" dir="2700000" algn="tl" rotWithShape="0">
              <a:srgbClr val="000000">
                <a:alpha val="70000"/>
              </a:srgbClr>
            </a:outerShdw>
          </a:effectLst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2"/>
        <a:buChar char="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2"/>
        <a:buChar char="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2"/>
        <a:buChar char="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2"/>
        <a:buChar char="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2"/>
        <a:buChar char="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flip="none" rotWithShape="1">
          <a:gsLst>
            <a:gs pos="0">
              <a:srgbClr val="000082"/>
            </a:gs>
            <a:gs pos="13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zh-CN" altLang="en-US" sz="5200" dirty="0">
                <a:ea typeface="黑体" panose="02010609060101010101" pitchFamily="49" charset="-122"/>
              </a:rPr>
              <a:t>计算机系统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zh-CN" altLang="en-US" sz="3000" dirty="0"/>
              <a:t>计算机功能与硬件系统</a:t>
            </a:r>
            <a:r>
              <a:rPr lang="zh-CN" altLang="en-US" sz="3000" dirty="0" smtClean="0"/>
              <a:t>组成</a:t>
            </a:r>
            <a:endParaRPr lang="zh-CN" altLang="en-US" sz="30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0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457200" indent="-457200">
              <a:buFont typeface="Arial" pitchFamily="34" charset="0"/>
              <a:buChar char="•"/>
            </a:pPr>
            <a:r>
              <a:rPr lang="zh-CN" altLang="en-US" dirty="0"/>
              <a:t>计算机系统</a:t>
            </a:r>
            <a:r>
              <a:rPr lang="zh-CN" altLang="en-US" dirty="0" smtClean="0"/>
              <a:t>简介</a:t>
            </a:r>
            <a:endParaRPr lang="zh-CN" altLang="en-US" dirty="0"/>
          </a:p>
        </p:txBody>
      </p:sp>
      <p:sp>
        <p:nvSpPr>
          <p:cNvPr id="2" name="内容占位符 1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zh-CN" altLang="en-US" sz="2400" dirty="0">
                <a:latin typeface="+mn-ea"/>
              </a:rPr>
              <a:t>计算机系统由硬件系统和软件系统组成。硬件系统是计算机系统数据处理的物理基础，而软件系统则是实现数据处理的逻辑手段。</a:t>
            </a:r>
            <a:r>
              <a:rPr lang="zh-CN" altLang="en-US" sz="2400" dirty="0"/>
              <a:t/>
            </a:r>
            <a:br>
              <a:rPr lang="zh-CN" altLang="en-US" sz="2400" dirty="0"/>
            </a:br>
            <a:endParaRPr lang="zh-CN" altLang="en-US" sz="2400" dirty="0"/>
          </a:p>
        </p:txBody>
      </p:sp>
      <p:pic>
        <p:nvPicPr>
          <p:cNvPr id="4" name="内容占位符 3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191527"/>
            <a:ext cx="4038600" cy="3343309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计算机功能</a:t>
            </a:r>
            <a:endParaRPr lang="zh-CN" altLang="en-US" dirty="0"/>
          </a:p>
        </p:txBody>
      </p:sp>
      <p:sp>
        <p:nvSpPr>
          <p:cNvPr id="6147" name="Line 3"/>
          <p:cNvSpPr>
            <a:spLocks noChangeShapeType="1"/>
          </p:cNvSpPr>
          <p:nvPr/>
        </p:nvSpPr>
        <p:spPr bwMode="auto">
          <a:xfrm flipH="1">
            <a:off x="990600" y="1657350"/>
            <a:ext cx="19050" cy="0"/>
          </a:xfrm>
          <a:prstGeom prst="lin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12700" cap="sq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grpSp>
        <p:nvGrpSpPr>
          <p:cNvPr id="6148" name="Group 4"/>
          <p:cNvGrpSpPr>
            <a:grpSpLocks/>
          </p:cNvGrpSpPr>
          <p:nvPr/>
        </p:nvGrpSpPr>
        <p:grpSpPr bwMode="auto">
          <a:xfrm>
            <a:off x="790575" y="2076450"/>
            <a:ext cx="7448550" cy="4114800"/>
            <a:chOff x="624" y="1236"/>
            <a:chExt cx="4692" cy="2592"/>
          </a:xfrm>
        </p:grpSpPr>
        <p:sp>
          <p:nvSpPr>
            <p:cNvPr id="6149" name="Rectangle 5"/>
            <p:cNvSpPr>
              <a:spLocks noChangeArrowheads="1"/>
            </p:cNvSpPr>
            <p:nvPr/>
          </p:nvSpPr>
          <p:spPr bwMode="auto">
            <a:xfrm>
              <a:off x="624" y="1236"/>
              <a:ext cx="4692" cy="2592"/>
            </a:xfrm>
            <a:prstGeom prst="rect">
              <a:avLst/>
            </a:prstGeom>
            <a:solidFill>
              <a:srgbClr val="DDDDDD"/>
            </a:solidFill>
            <a:ln w="12700" cap="sq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6150" name="Oval 6"/>
            <p:cNvSpPr>
              <a:spLocks noChangeArrowheads="1"/>
            </p:cNvSpPr>
            <p:nvPr/>
          </p:nvSpPr>
          <p:spPr bwMode="auto">
            <a:xfrm>
              <a:off x="1572" y="1908"/>
              <a:ext cx="960" cy="924"/>
            </a:xfrm>
            <a:prstGeom prst="ellipse">
              <a:avLst/>
            </a:prstGeom>
            <a:solidFill>
              <a:schemeClr val="accent2"/>
            </a:solidFill>
            <a:ln w="31750" cap="sq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>
                <a:spcBef>
                  <a:spcPct val="50000"/>
                </a:spcBef>
                <a:buFont typeface="Wingdings" pitchFamily="2" charset="2"/>
                <a:buNone/>
              </a:pPr>
              <a:r>
                <a:rPr lang="zh-CN" altLang="en-US" sz="2800" b="1" dirty="0">
                  <a:solidFill>
                    <a:schemeClr val="bg1"/>
                  </a:solidFill>
                </a:rPr>
                <a:t>数据交换</a:t>
              </a:r>
            </a:p>
          </p:txBody>
        </p:sp>
        <p:sp>
          <p:nvSpPr>
            <p:cNvPr id="6151" name="Oval 7"/>
            <p:cNvSpPr>
              <a:spLocks noChangeArrowheads="1"/>
            </p:cNvSpPr>
            <p:nvPr/>
          </p:nvSpPr>
          <p:spPr bwMode="auto">
            <a:xfrm>
              <a:off x="2892" y="1896"/>
              <a:ext cx="960" cy="924"/>
            </a:xfrm>
            <a:prstGeom prst="ellipse">
              <a:avLst/>
            </a:prstGeom>
            <a:solidFill>
              <a:schemeClr val="accent2"/>
            </a:solidFill>
            <a:ln w="31750" cap="sq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>
                <a:spcBef>
                  <a:spcPct val="50000"/>
                </a:spcBef>
                <a:buFont typeface="Wingdings" pitchFamily="2" charset="2"/>
                <a:buNone/>
              </a:pPr>
              <a:r>
                <a:rPr lang="zh-CN" altLang="en-US" sz="2800" b="1" dirty="0">
                  <a:solidFill>
                    <a:schemeClr val="bg1"/>
                  </a:solidFill>
                </a:rPr>
                <a:t>控制机制</a:t>
              </a:r>
              <a:endParaRPr lang="zh-CN" altLang="en-US" sz="2800" b="1" dirty="0"/>
            </a:p>
          </p:txBody>
        </p:sp>
        <p:sp>
          <p:nvSpPr>
            <p:cNvPr id="6152" name="Oval 8"/>
            <p:cNvSpPr>
              <a:spLocks noChangeArrowheads="1"/>
            </p:cNvSpPr>
            <p:nvPr/>
          </p:nvSpPr>
          <p:spPr bwMode="auto">
            <a:xfrm>
              <a:off x="4200" y="1404"/>
              <a:ext cx="960" cy="924"/>
            </a:xfrm>
            <a:prstGeom prst="ellipse">
              <a:avLst/>
            </a:prstGeom>
            <a:solidFill>
              <a:schemeClr val="accent2"/>
            </a:solidFill>
            <a:ln w="31750" cap="sq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>
                <a:spcBef>
                  <a:spcPct val="50000"/>
                </a:spcBef>
                <a:buFont typeface="Wingdings" pitchFamily="2" charset="2"/>
                <a:buNone/>
              </a:pPr>
              <a:r>
                <a:rPr lang="zh-CN" altLang="en-US" sz="2800" b="1" dirty="0">
                  <a:solidFill>
                    <a:schemeClr val="bg1"/>
                  </a:solidFill>
                </a:rPr>
                <a:t>数据处理</a:t>
              </a:r>
              <a:endParaRPr lang="zh-CN" altLang="en-US" sz="2800" b="1" dirty="0"/>
            </a:p>
          </p:txBody>
        </p:sp>
        <p:sp>
          <p:nvSpPr>
            <p:cNvPr id="6153" name="Oval 9"/>
            <p:cNvSpPr>
              <a:spLocks noChangeArrowheads="1"/>
            </p:cNvSpPr>
            <p:nvPr/>
          </p:nvSpPr>
          <p:spPr bwMode="auto">
            <a:xfrm>
              <a:off x="4188" y="2676"/>
              <a:ext cx="960" cy="924"/>
            </a:xfrm>
            <a:prstGeom prst="ellipse">
              <a:avLst/>
            </a:prstGeom>
            <a:solidFill>
              <a:schemeClr val="accent2"/>
            </a:solidFill>
            <a:ln w="31750" cap="sq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>
                <a:spcBef>
                  <a:spcPct val="50000"/>
                </a:spcBef>
                <a:buFont typeface="Wingdings" pitchFamily="2" charset="2"/>
                <a:buNone/>
              </a:pPr>
              <a:r>
                <a:rPr lang="zh-CN" altLang="en-US" sz="2800" b="1" dirty="0">
                  <a:solidFill>
                    <a:schemeClr val="bg1"/>
                  </a:solidFill>
                </a:rPr>
                <a:t>数据存储</a:t>
              </a:r>
              <a:endParaRPr lang="zh-CN" altLang="en-US" sz="2800" b="1" dirty="0"/>
            </a:p>
          </p:txBody>
        </p:sp>
        <p:sp>
          <p:nvSpPr>
            <p:cNvPr id="6154" name="Line 10"/>
            <p:cNvSpPr>
              <a:spLocks noChangeShapeType="1"/>
            </p:cNvSpPr>
            <p:nvPr/>
          </p:nvSpPr>
          <p:spPr bwMode="auto">
            <a:xfrm>
              <a:off x="2520" y="2268"/>
              <a:ext cx="360" cy="0"/>
            </a:xfrm>
            <a:prstGeom prst="line">
              <a:avLst/>
            </a:prstGeom>
            <a:noFill/>
            <a:ln w="31750" cap="sq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6155" name="Line 11"/>
            <p:cNvSpPr>
              <a:spLocks noChangeShapeType="1"/>
            </p:cNvSpPr>
            <p:nvPr/>
          </p:nvSpPr>
          <p:spPr bwMode="auto">
            <a:xfrm>
              <a:off x="2532" y="2484"/>
              <a:ext cx="372" cy="0"/>
            </a:xfrm>
            <a:prstGeom prst="line">
              <a:avLst/>
            </a:prstGeom>
            <a:noFill/>
            <a:ln w="31750" cap="sq">
              <a:solidFill>
                <a:srgbClr val="00FF00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6156" name="Line 12"/>
            <p:cNvSpPr>
              <a:spLocks noChangeShapeType="1"/>
            </p:cNvSpPr>
            <p:nvPr/>
          </p:nvSpPr>
          <p:spPr bwMode="auto">
            <a:xfrm flipV="1">
              <a:off x="3804" y="1932"/>
              <a:ext cx="420" cy="204"/>
            </a:xfrm>
            <a:prstGeom prst="line">
              <a:avLst/>
            </a:prstGeom>
            <a:noFill/>
            <a:ln w="31750" cap="sq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6157" name="Line 13"/>
            <p:cNvSpPr>
              <a:spLocks noChangeShapeType="1"/>
            </p:cNvSpPr>
            <p:nvPr/>
          </p:nvSpPr>
          <p:spPr bwMode="auto">
            <a:xfrm flipH="1">
              <a:off x="3852" y="2160"/>
              <a:ext cx="456" cy="168"/>
            </a:xfrm>
            <a:prstGeom prst="line">
              <a:avLst/>
            </a:prstGeom>
            <a:noFill/>
            <a:ln w="31750" cap="sq">
              <a:solidFill>
                <a:srgbClr val="00FF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6158" name="Line 14"/>
            <p:cNvSpPr>
              <a:spLocks noChangeShapeType="1"/>
            </p:cNvSpPr>
            <p:nvPr/>
          </p:nvSpPr>
          <p:spPr bwMode="auto">
            <a:xfrm>
              <a:off x="3840" y="2520"/>
              <a:ext cx="516" cy="264"/>
            </a:xfrm>
            <a:prstGeom prst="line">
              <a:avLst/>
            </a:prstGeom>
            <a:noFill/>
            <a:ln w="31750" cap="sq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6159" name="Line 15"/>
            <p:cNvSpPr>
              <a:spLocks noChangeShapeType="1"/>
            </p:cNvSpPr>
            <p:nvPr/>
          </p:nvSpPr>
          <p:spPr bwMode="auto">
            <a:xfrm>
              <a:off x="3744" y="2664"/>
              <a:ext cx="468" cy="264"/>
            </a:xfrm>
            <a:prstGeom prst="line">
              <a:avLst/>
            </a:prstGeom>
            <a:noFill/>
            <a:ln w="31750" cap="sq">
              <a:solidFill>
                <a:srgbClr val="00FF00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6160" name="Line 16"/>
            <p:cNvSpPr>
              <a:spLocks noChangeShapeType="1"/>
            </p:cNvSpPr>
            <p:nvPr/>
          </p:nvSpPr>
          <p:spPr bwMode="auto">
            <a:xfrm>
              <a:off x="1200" y="2268"/>
              <a:ext cx="360" cy="0"/>
            </a:xfrm>
            <a:prstGeom prst="line">
              <a:avLst/>
            </a:prstGeom>
            <a:noFill/>
            <a:ln w="38100" cap="sq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6161" name="Line 17"/>
            <p:cNvSpPr>
              <a:spLocks noChangeShapeType="1"/>
            </p:cNvSpPr>
            <p:nvPr/>
          </p:nvSpPr>
          <p:spPr bwMode="auto">
            <a:xfrm>
              <a:off x="1176" y="2484"/>
              <a:ext cx="408" cy="0"/>
            </a:xfrm>
            <a:prstGeom prst="line">
              <a:avLst/>
            </a:prstGeom>
            <a:noFill/>
            <a:ln w="38100" cap="sq">
              <a:solidFill>
                <a:srgbClr val="00FF00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6162" name="Text Box 18"/>
            <p:cNvSpPr txBox="1">
              <a:spLocks noChangeArrowheads="1"/>
            </p:cNvSpPr>
            <p:nvPr/>
          </p:nvSpPr>
          <p:spPr bwMode="auto">
            <a:xfrm>
              <a:off x="816" y="2040"/>
              <a:ext cx="300" cy="5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buFont typeface="Wingdings" pitchFamily="2" charset="2"/>
                <a:buNone/>
              </a:pPr>
              <a:r>
                <a:rPr lang="zh-CN" altLang="en-US" sz="2800" b="1" dirty="0">
                  <a:solidFill>
                    <a:srgbClr val="800000"/>
                  </a:solidFill>
                </a:rPr>
                <a:t>外界</a:t>
              </a:r>
              <a:endParaRPr lang="zh-CN" altLang="en-US" sz="2800" dirty="0"/>
            </a:p>
          </p:txBody>
        </p:sp>
        <p:sp>
          <p:nvSpPr>
            <p:cNvPr id="6163" name="Text Box 19"/>
            <p:cNvSpPr txBox="1">
              <a:spLocks noChangeArrowheads="1"/>
            </p:cNvSpPr>
            <p:nvPr/>
          </p:nvSpPr>
          <p:spPr bwMode="auto">
            <a:xfrm>
              <a:off x="2028" y="3480"/>
              <a:ext cx="1848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 cap="sq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buFont typeface="Wingdings" pitchFamily="2" charset="2"/>
                <a:buNone/>
              </a:pPr>
              <a:r>
                <a:rPr lang="zh-CN" altLang="en-US" sz="2800" b="1">
                  <a:solidFill>
                    <a:srgbClr val="FF0000"/>
                  </a:solidFill>
                  <a:ea typeface="楷体_GB2312" pitchFamily="49" charset="-122"/>
                </a:rPr>
                <a:t>计算机功能框图</a:t>
              </a:r>
              <a:endParaRPr lang="zh-CN" altLang="en-US" sz="2800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6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计算机硬件系统</a:t>
            </a:r>
          </a:p>
        </p:txBody>
      </p:sp>
      <p:pic>
        <p:nvPicPr>
          <p:cNvPr id="4" name="内容占位符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229" y="1600200"/>
            <a:ext cx="7241541" cy="4525963"/>
          </a:xfrm>
        </p:spPr>
      </p:pic>
    </p:spTree>
    <p:extLst>
      <p:ext uri="{BB962C8B-B14F-4D97-AF65-F5344CB8AC3E}">
        <p14:creationId xmlns:p14="http://schemas.microsoft.com/office/powerpoint/2010/main" val="1711017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凤舞九天">
  <a:themeElements>
    <a:clrScheme name="凤舞九天">
      <a:dk1>
        <a:sysClr val="windowText" lastClr="000000"/>
      </a:dk1>
      <a:lt1>
        <a:sysClr val="window" lastClr="FFFFFF"/>
      </a:lt1>
      <a:dk2>
        <a:srgbClr val="004646"/>
      </a:dk2>
      <a:lt2>
        <a:srgbClr val="E1F0FF"/>
      </a:lt2>
      <a:accent1>
        <a:srgbClr val="50742F"/>
      </a:accent1>
      <a:accent2>
        <a:srgbClr val="268868"/>
      </a:accent2>
      <a:accent3>
        <a:srgbClr val="33BD56"/>
      </a:accent3>
      <a:accent4>
        <a:srgbClr val="4BC5B9"/>
      </a:accent4>
      <a:accent5>
        <a:srgbClr val="3163CA"/>
      </a:accent5>
      <a:accent6>
        <a:srgbClr val="4B14AA"/>
      </a:accent6>
      <a:hlink>
        <a:srgbClr val="D9BE02"/>
      </a:hlink>
      <a:folHlink>
        <a:srgbClr val="F900F9"/>
      </a:folHlink>
    </a:clrScheme>
    <a:fontScheme name="凤舞九天">
      <a:majorFont>
        <a:latin typeface="Footlight MT Light"/>
        <a:ea typeface=""/>
        <a:cs typeface=""/>
        <a:font script="Jpan" typeface="ＭＳ Ｐゴシック"/>
        <a:font script="Hang" typeface="맑은 고딕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oudy Old Style"/>
        <a:ea typeface=""/>
        <a:cs typeface=""/>
        <a:font script="Jpan" typeface="ＭＳ Ｐ明朝"/>
        <a:font script="Hang" typeface="HY견명조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凤舞九天">
      <a: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atMod val="180000"/>
              </a:schemeClr>
            </a:gs>
            <a:gs pos="50000">
              <a:schemeClr val="phClr">
                <a:tint val="40000"/>
                <a:satMod val="175000"/>
              </a:schemeClr>
            </a:gs>
            <a:gs pos="100000">
              <a:schemeClr val="phClr">
                <a:tint val="65000"/>
                <a:satMod val="180000"/>
              </a:schemeClr>
            </a:gs>
          </a:gsLst>
          <a:lin ang="0" scaled="1"/>
        </a:gradFill>
        <a:gradFill rotWithShape="1">
          <a:gsLst>
            <a:gs pos="0">
              <a:schemeClr val="phClr">
                <a:shade val="38000"/>
                <a:satMod val="150000"/>
              </a:schemeClr>
            </a:gs>
            <a:gs pos="50000">
              <a:schemeClr val="phClr">
                <a:shade val="100000"/>
                <a:satMod val="100000"/>
              </a:schemeClr>
            </a:gs>
            <a:gs pos="100000">
              <a:schemeClr val="phClr">
                <a:shade val="38000"/>
                <a:satMod val="150000"/>
              </a:schemeClr>
            </a:gs>
          </a:gsLst>
          <a:lin ang="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90500" dist="78600" dir="2700000" rotWithShape="0">
              <a:srgbClr val="000000">
                <a:alpha val="35500"/>
              </a:srgbClr>
            </a:outerShdw>
          </a:effectLst>
        </a:effectStyle>
        <a:effectStyle>
          <a:effectLst>
            <a:outerShdw blurRad="190500" dist="78600" dir="2700000" rotWithShape="0">
              <a:srgbClr val="000000">
                <a:alpha val="35500"/>
              </a:srgbClr>
            </a:outerShdw>
          </a:effectLst>
        </a:effectStyle>
        <a:effectStyle>
          <a:effectLst>
            <a:outerShdw blurRad="190500" dist="78600" dir="2700000" rotWithShape="0">
              <a:srgbClr val="000000">
                <a:alpha val="3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00000"/>
              </a:schemeClr>
            </a:gs>
            <a:gs pos="100000">
              <a:schemeClr val="phClr">
                <a:shade val="15000"/>
                <a:satMod val="300000"/>
              </a:schemeClr>
            </a:gs>
          </a:gsLst>
          <a:path path="circle">
            <a:fillToRect l="10000" t="180000" r="1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100000"/>
                <a:shade val="70000"/>
                <a:hueMod val="100000"/>
                <a:satMod val="100000"/>
              </a:schemeClr>
              <a:schemeClr val="phClr">
                <a:tint val="90000"/>
                <a:shade val="100000"/>
                <a:hueMod val="100000"/>
                <a:satMod val="100000"/>
              </a:schemeClr>
            </a:duotone>
          </a:blip>
          <a:tile tx="0" ty="0" sx="50000" sy="5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Phoenix</Template>
  <TotalTime>180</TotalTime>
  <Words>62</Words>
  <Application>Microsoft Office PowerPoint</Application>
  <PresentationFormat>全屏显示(4:3)</PresentationFormat>
  <Paragraphs>15</Paragraphs>
  <Slides>4</Slides>
  <Notes>2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5" baseType="lpstr">
      <vt:lpstr>凤舞九天</vt:lpstr>
      <vt:lpstr>计算机系统</vt:lpstr>
      <vt:lpstr>计算机系统简介</vt:lpstr>
      <vt:lpstr>计算机功能</vt:lpstr>
      <vt:lpstr>计算机硬件系统</vt:lpstr>
    </vt:vector>
  </TitlesOfParts>
  <Company>BH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计算机系统简介</dc:title>
  <dc:creator>Zhang</dc:creator>
  <cp:lastModifiedBy>th</cp:lastModifiedBy>
  <cp:revision>29</cp:revision>
  <dcterms:created xsi:type="dcterms:W3CDTF">2001-11-25T17:22:24Z</dcterms:created>
  <dcterms:modified xsi:type="dcterms:W3CDTF">2013-12-31T06:49:05Z</dcterms:modified>
</cp:coreProperties>
</file>