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6" r:id="rId3"/>
    <p:sldId id="257" r:id="rId4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charset="0"/>
        <a:ea typeface="宋体" charset="-122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charset="0"/>
        <a:ea typeface="宋体" charset="-122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charset="0"/>
        <a:ea typeface="宋体" charset="-122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charset="0"/>
        <a:ea typeface="宋体" charset="-122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browse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82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88AF935-95BA-4FE7-88F9-1C3E4A7FE1C5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7285719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EBE5EE-EE6D-4713-B966-9168A3C3AF9B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6164059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3B5C23-139F-4B88-A6FB-4336B9154452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7398404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938777A-FA92-4A9E-8A35-F6E37D0C2D18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40041184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C2EAC3-AFFF-4C3E-9B5C-73BEFD522F92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4326382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D141BAB-424B-4253-ADA4-3280FCF0D849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174009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EE9E33-9387-4DF5-9324-975D6B0A1AAE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4969519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07AB2D7-5E59-4908-BB7A-CCA184864FD4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6658078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52A699-96B6-4ED5-ACC6-35A1DBD49792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2137042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9CA318-430F-415A-B8BD-920029E54E22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4599392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A83F5B-94E1-4E31-9833-A733A331FA7E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9822655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zh-CN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zh-CN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374212E-88E6-4916-A003-60543AEE758E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宋体" charset="-122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5E9EFF"/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1908000" y="2952000"/>
            <a:ext cx="5493812" cy="92333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Chevron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zh-CN" altLang="zh-CN" sz="54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DXF100地效飞机</a:t>
            </a:r>
            <a:endParaRPr lang="zh-CN" altLang="en-US" sz="54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122036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wheelReverse spokes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sz="5400" b="1" dirty="0">
                <a:solidFill>
                  <a:srgbClr val="FF0000"/>
                </a:solidFill>
                <a:ea typeface="黑体" panose="02010609060101010101" pitchFamily="49" charset="-122"/>
              </a:rPr>
              <a:t>中国的DXF100地效飞机</a:t>
            </a:r>
          </a:p>
        </p:txBody>
      </p:sp>
      <p:pic>
        <p:nvPicPr>
          <p:cNvPr id="2051" name="Picture 3" descr="C:\My Documents\未标题-3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5800" y="2057400"/>
            <a:ext cx="7772400" cy="4343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wheelReverse spokes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DXF100</a:t>
            </a:r>
            <a:r>
              <a:rPr lang="zh-CN" altLang="zh-CN" dirty="0"/>
              <a:t>主要技术参数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dirty="0"/>
              <a:t>可载乘客</a:t>
            </a:r>
            <a:r>
              <a:rPr lang="en-US" altLang="zh-CN" dirty="0"/>
              <a:t>15</a:t>
            </a:r>
            <a:r>
              <a:rPr lang="zh-CN" altLang="zh-CN" dirty="0"/>
              <a:t>人，装有两台</a:t>
            </a:r>
            <a:r>
              <a:rPr lang="en-US" altLang="zh-CN" dirty="0"/>
              <a:t>300</a:t>
            </a:r>
            <a:r>
              <a:rPr lang="zh-CN" altLang="zh-CN" dirty="0"/>
              <a:t>马力航空发动机。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42549836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wheelReverse spokes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​​">
  <a:themeElements>
    <a:clrScheme name="Office 主题​​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主题​​">
      <a:majorFont>
        <a:latin typeface="Times New Roman"/>
        <a:ea typeface="宋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CN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  <a:ea typeface="宋体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CN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  <a:ea typeface="宋体" charset="-122"/>
          </a:defRPr>
        </a:defPPr>
      </a:lstStyle>
    </a:lnDef>
  </a:objectDefaults>
  <a:extraClrSchemeLst>
    <a:extraClrScheme>
      <a:clrScheme name="Office 主题​​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主题​​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​​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56</TotalTime>
  <Words>30</Words>
  <Application>Microsoft Office PowerPoint</Application>
  <PresentationFormat>全屏显示(4:3)</PresentationFormat>
  <Paragraphs>4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4" baseType="lpstr">
      <vt:lpstr>Office 主题​​</vt:lpstr>
      <vt:lpstr>PowerPoint 演示文稿</vt:lpstr>
      <vt:lpstr>中国的DXF100地效飞机</vt:lpstr>
      <vt:lpstr>DXF100主要技术参数</vt:lpstr>
    </vt:vector>
  </TitlesOfParts>
  <Company>jc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没有幻灯片标题</dc:title>
  <dc:creator>CDZ</dc:creator>
  <cp:lastModifiedBy>未来教育</cp:lastModifiedBy>
  <cp:revision>9</cp:revision>
  <dcterms:created xsi:type="dcterms:W3CDTF">2001-12-24T00:53:42Z</dcterms:created>
  <dcterms:modified xsi:type="dcterms:W3CDTF">2014-04-05T08:43:27Z</dcterms:modified>
</cp:coreProperties>
</file>

<file path=docProps/thumbnail.jpeg>
</file>