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AF935-95BA-4FE7-88F9-1C3E4A7FE1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857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BE5EE-EE6D-4713-B966-9168A3C3AF9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640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B5C23-139F-4B88-A6FB-4336B915445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984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8777A-FA92-4A9E-8A35-F6E37D0C2D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411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2EAC3-AFFF-4C3E-9B5C-73BEFD522F9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263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41BAB-424B-4253-ADA4-3280FCF0D84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400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E9E33-9387-4DF5-9324-975D6B0A1A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6951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AB2D7-5E59-4908-BB7A-CCA184864F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5807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2A699-96B6-4ED5-ACC6-35A1DBD4979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370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CA318-430F-415A-B8BD-920029E54E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993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83F5B-94E1-4E31-9833-A733A331FA7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226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74212E-88E6-4916-A003-60543AEE758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2051" name="Picture 3" descr="C:\My Documents\未标题-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77724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Times New Roman</vt:lpstr>
      <vt:lpstr>宋体</vt:lpstr>
      <vt:lpstr>Office 主题​​</vt:lpstr>
      <vt:lpstr>PowerPoint 演示文稿</vt:lpstr>
    </vt:vector>
  </TitlesOfParts>
  <Company>jc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没有幻灯片标题</dc:title>
  <dc:creator>CDZ</dc:creator>
  <cp:lastModifiedBy>liu</cp:lastModifiedBy>
  <cp:revision>2</cp:revision>
  <dcterms:created xsi:type="dcterms:W3CDTF">2001-12-24T00:53:42Z</dcterms:created>
  <dcterms:modified xsi:type="dcterms:W3CDTF">2013-05-08T11:34:42Z</dcterms:modified>
</cp:coreProperties>
</file>