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62" r:id="rId4"/>
    <p:sldId id="25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-52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-52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-52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-52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-52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-52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-52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-52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-52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16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椭圆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8DF0E0-3817-4571-A718-C8EFC04C5856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57C1-D176-41AA-88A3-A40E5977222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椭圆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35CDF5E-874D-4384-BDA1-D0135A8F06BD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46AF3A4-5D76-4036-8088-8021056BED9B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椭圆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椭圆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94602EE-064F-4234-A84E-F513624D6DA3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DCA55-F2F4-4762-BC07-35DC5C36C7B5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内容占位符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内容占位符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内容占位符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6" name="内容占位符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椭圆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椭圆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209FDE6-800D-4A02-B2FC-8FB9CEB08436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FE88C79-BB08-4210-83A3-F62B52CFA3C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58D1BD-6531-4759-9E03-D7A07FC6363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内容占位符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椭圆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椭圆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57523C-2A2F-4333-A265-0AFC8B7C2EA7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椭圆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477E642-8679-43FB-BB05-47DF73DD0F7D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椭圆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8C0972-671A-4E68-BFDE-6D6B36DE1D52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8000" y="2967335"/>
            <a:ext cx="8280000" cy="18000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zh-CN" alt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山区</a:t>
            </a:r>
            <a:r>
              <a:rPr lang="zh-CN" alt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巡视，确保用电安全可靠</a:t>
            </a:r>
            <a:endParaRPr lang="zh-CN" alt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6232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zh-CN" dirty="0"/>
              <a:t>春季里的太行山，绿树成荫，山花烂漫。随着夏季的不断临近，越来越多的人在周末来到大山深处</a:t>
            </a:r>
            <a:r>
              <a:rPr lang="zh-CN" altLang="en-US" dirty="0"/>
              <a:t>旅游</a:t>
            </a:r>
            <a:r>
              <a:rPr lang="zh-CN" altLang="zh-CN" dirty="0"/>
              <a:t>，为确</a:t>
            </a:r>
            <a:r>
              <a:rPr lang="zh-CN" altLang="en-US" dirty="0"/>
              <a:t>保</a:t>
            </a:r>
            <a:r>
              <a:rPr lang="zh-CN" altLang="zh-CN" dirty="0"/>
              <a:t>山区塔岗水库景区游客和山区群众在</a:t>
            </a:r>
            <a:r>
              <a:rPr lang="en-US" altLang="zh-CN" dirty="0" err="1"/>
              <a:t>度夏</a:t>
            </a:r>
            <a:r>
              <a:rPr lang="zh-CN" altLang="zh-CN" dirty="0"/>
              <a:t>时期能够安全可靠用电，</a:t>
            </a:r>
            <a:r>
              <a:rPr lang="en-US" altLang="zh-CN" dirty="0"/>
              <a:t>5</a:t>
            </a:r>
            <a:r>
              <a:rPr lang="zh-CN" altLang="zh-CN" dirty="0"/>
              <a:t>月</a:t>
            </a:r>
            <a:r>
              <a:rPr lang="en-US" altLang="zh-CN" dirty="0"/>
              <a:t>10</a:t>
            </a:r>
            <a:r>
              <a:rPr lang="zh-CN" altLang="zh-CN" dirty="0"/>
              <a:t>日，</a:t>
            </a:r>
            <a:r>
              <a:rPr lang="en-US" altLang="zh-CN" u="sng" dirty="0" err="1"/>
              <a:t>卫辉市电业局</a:t>
            </a:r>
            <a:r>
              <a:rPr lang="zh-CN" altLang="zh-CN" dirty="0"/>
              <a:t>巡线班对太行山区的</a:t>
            </a:r>
            <a:r>
              <a:rPr lang="en-US" altLang="zh-CN" dirty="0"/>
              <a:t>10</a:t>
            </a:r>
            <a:r>
              <a:rPr lang="zh-CN" altLang="zh-CN" dirty="0"/>
              <a:t>千伏东池线进行了一次全面“体检”。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992" y="2371453"/>
            <a:ext cx="4025815" cy="2681831"/>
          </a:xfrm>
        </p:spPr>
      </p:pic>
    </p:spTree>
    <p:extLst>
      <p:ext uri="{BB962C8B-B14F-4D97-AF65-F5344CB8AC3E}">
        <p14:creationId xmlns:p14="http://schemas.microsoft.com/office/powerpoint/2010/main" val="63827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巡线班员工清晨</a:t>
            </a:r>
            <a:r>
              <a:rPr lang="en-US" altLang="zh-CN" dirty="0"/>
              <a:t>6</a:t>
            </a:r>
            <a:r>
              <a:rPr lang="zh-CN" altLang="zh-CN" dirty="0"/>
              <a:t>时带着干粮进山</a:t>
            </a:r>
            <a:r>
              <a:rPr lang="zh-CN" altLang="zh-CN" dirty="0" smtClean="0"/>
              <a:t>巡视</a:t>
            </a:r>
            <a:endParaRPr lang="zh-CN" altLang="en-US" dirty="0"/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7" r="4097"/>
          <a:stretch>
            <a:fillRect/>
          </a:stretch>
        </p:blipFill>
        <p:spPr/>
      </p:pic>
      <p:sp>
        <p:nvSpPr>
          <p:cNvPr id="3" name="内容占位符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781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zh-CN" altLang="zh-CN" sz="2400" dirty="0"/>
              <a:t>据统计，此次登杆检查共发现隐患</a:t>
            </a:r>
            <a:r>
              <a:rPr lang="en-US" altLang="zh-CN" sz="2400" dirty="0"/>
              <a:t>11</a:t>
            </a:r>
            <a:r>
              <a:rPr lang="zh-CN" altLang="zh-CN" sz="2400" dirty="0"/>
              <a:t>处，更换绝缘子</a:t>
            </a:r>
            <a:r>
              <a:rPr lang="en-US" altLang="zh-CN" sz="2400" dirty="0"/>
              <a:t> 7</a:t>
            </a:r>
            <a:r>
              <a:rPr lang="zh-CN" altLang="zh-CN" sz="2400" dirty="0"/>
              <a:t>片，清除鸟窝</a:t>
            </a:r>
            <a:r>
              <a:rPr lang="en-US" altLang="zh-CN" sz="2400" dirty="0"/>
              <a:t>4</a:t>
            </a:r>
            <a:r>
              <a:rPr lang="zh-CN" altLang="zh-CN" sz="2400" dirty="0"/>
              <a:t>处，并对部分已锈蚀的设备线夹进行更换。通过此次线路登杆检查，有效排查了线路及设备的各类隐患，为度夏时期游客和山区群众用电提高了更加坚强的保障。</a:t>
            </a:r>
          </a:p>
          <a:p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129" y="3044447"/>
            <a:ext cx="4013541" cy="2675694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市镇">
  <a:themeElements>
    <a:clrScheme name="市镇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市镇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市镇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82</TotalTime>
  <Words>160</Words>
  <Application>Microsoft Office PowerPoint</Application>
  <PresentationFormat>全屏显示(4:3)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市镇</vt:lpstr>
      <vt:lpstr>PowerPoint 演示文稿</vt:lpstr>
      <vt:lpstr>PowerPoint 演示文稿</vt:lpstr>
      <vt:lpstr>巡线班员工清晨6时带着干粮进山巡视</vt:lpstr>
      <vt:lpstr>PowerPoint 演示文稿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让电力网络建设   能“延”善“变”</dc:title>
  <dc:creator>Zhang</dc:creator>
  <cp:lastModifiedBy>th</cp:lastModifiedBy>
  <cp:revision>16</cp:revision>
  <dcterms:created xsi:type="dcterms:W3CDTF">2001-12-18T03:00:50Z</dcterms:created>
  <dcterms:modified xsi:type="dcterms:W3CDTF">2014-01-02T09:43:39Z</dcterms:modified>
</cp:coreProperties>
</file>