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58" r:id="rId5"/>
    <p:sldId id="259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5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对角圆角矩形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标题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9" name="副标题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10" name="日期占位符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30820CF-B880-4189-942D-D702A7CBA730}" type="datetimeFigureOut">
              <a:rPr lang="zh-CN" altLang="en-US" smtClean="0"/>
              <a:t>2016/7/8</a:t>
            </a:fld>
            <a:endParaRPr lang="zh-CN" altLang="en-US"/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2" name="页脚占位符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2016/7/8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30820CF-B880-4189-942D-D702A7CBA730}" type="datetimeFigureOut">
              <a:rPr lang="zh-CN" altLang="en-US" smtClean="0"/>
              <a:t>2016/7/8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2016/7/8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2016/7/8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2016/7/8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0820CF-B880-4189-942D-D702A7CBA730}" type="datetimeFigureOut">
              <a:rPr lang="zh-CN" altLang="en-US" smtClean="0"/>
              <a:t>2016/7/8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9" name="日期占位符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30820CF-B880-4189-942D-D702A7CBA730}" type="datetimeFigureOut">
              <a:rPr lang="zh-CN" altLang="en-US" smtClean="0"/>
              <a:t>2016/7/8</a:t>
            </a:fld>
            <a:endParaRPr lang="zh-CN" alt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页脚占位符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13" name="图片占位符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zh-CN" alt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单击图标添加图片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日期占位符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30820CF-B880-4189-942D-D702A7CBA730}" type="datetimeFigureOut">
              <a:rPr lang="zh-CN" altLang="en-US" smtClean="0"/>
              <a:t>2016/7/8</a:t>
            </a:fld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页脚占位符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对角圆角矩形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zh-CN" altLang="en-US"/>
          </a:p>
        </p:txBody>
      </p:sp>
      <p:sp>
        <p:nvSpPr>
          <p:cNvPr id="14" name="日期占位符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30820CF-B880-4189-942D-D702A7CBA730}" type="datetimeFigureOut">
              <a:rPr lang="zh-CN" altLang="en-US" smtClean="0"/>
              <a:t>2016/7/8</a:t>
            </a:fld>
            <a:endParaRPr lang="zh-CN" altLang="en-US"/>
          </a:p>
        </p:txBody>
      </p:sp>
      <p:sp>
        <p:nvSpPr>
          <p:cNvPr id="23" name="灯片编号占位符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2" name="标题占位符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水资源利用与节水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CN" altLang="en-US" dirty="0"/>
              <a:t>北京</a:t>
            </a:r>
            <a:r>
              <a:rPr lang="zh-CN" altLang="en-US" dirty="0" smtClean="0"/>
              <a:t>节水展馆</a:t>
            </a:r>
            <a:endParaRPr lang="en-US" altLang="zh-CN" dirty="0" smtClean="0"/>
          </a:p>
          <a:p>
            <a:r>
              <a:rPr lang="en-US" altLang="zh-CN" dirty="0" smtClean="0"/>
              <a:t>XXXX</a:t>
            </a:r>
            <a:r>
              <a:rPr lang="zh-CN" altLang="en-US" dirty="0" smtClean="0"/>
              <a:t>年</a:t>
            </a:r>
            <a:r>
              <a:rPr lang="en-US" altLang="zh-CN" dirty="0" smtClean="0"/>
              <a:t>X</a:t>
            </a:r>
            <a:r>
              <a:rPr lang="zh-CN" altLang="en-US" dirty="0" smtClean="0"/>
              <a:t>月</a:t>
            </a:r>
            <a:r>
              <a:rPr lang="en-US" altLang="zh-CN" smtClean="0"/>
              <a:t>X</a:t>
            </a:r>
            <a:r>
              <a:rPr lang="zh-CN" altLang="en-US" smtClean="0"/>
              <a:t>日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32656"/>
            <a:ext cx="1905000" cy="2276475"/>
          </a:xfrm>
          <a:prstGeom prst="rect">
            <a:avLst/>
          </a:prstGeom>
        </p:spPr>
      </p:pic>
      <p:pic>
        <p:nvPicPr>
          <p:cNvPr id="6" name="清晨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680178" y="486916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199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48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15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>
                <a:effectLst/>
              </a:rPr>
              <a:t>一、水的</a:t>
            </a:r>
            <a:r>
              <a:rPr lang="zh-CN" altLang="zh-CN" dirty="0" smtClean="0">
                <a:effectLst/>
              </a:rPr>
              <a:t>知识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1</a:t>
            </a:r>
            <a:r>
              <a:rPr lang="zh-CN" altLang="zh-CN" dirty="0"/>
              <a:t>、水资源概述</a:t>
            </a:r>
          </a:p>
          <a:p>
            <a:r>
              <a:rPr lang="en-US" altLang="zh-CN" dirty="0">
                <a:hlinkClick r:id="rId2" action="ppaction://hlinksldjump"/>
              </a:rPr>
              <a:t>2</a:t>
            </a:r>
            <a:r>
              <a:rPr lang="zh-CN" altLang="zh-CN" dirty="0">
                <a:hlinkClick r:id="rId2" action="ppaction://hlinksldjump"/>
              </a:rPr>
              <a:t>、水的特性</a:t>
            </a:r>
            <a:endParaRPr lang="zh-CN" altLang="zh-CN" dirty="0"/>
          </a:p>
          <a:p>
            <a:r>
              <a:rPr lang="en-US" altLang="zh-CN" dirty="0"/>
              <a:t>3</a:t>
            </a:r>
            <a:r>
              <a:rPr lang="zh-CN" altLang="zh-CN" dirty="0">
                <a:hlinkClick r:id="rId2" action="ppaction://hlinksldjump"/>
              </a:rPr>
              <a:t>、自来水的由来</a:t>
            </a:r>
            <a:endParaRPr lang="zh-CN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698946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4294967295"/>
          </p:nvPr>
        </p:nvSpPr>
        <p:spPr>
          <a:xfrm>
            <a:off x="683568" y="1196752"/>
            <a:ext cx="8229600" cy="4525962"/>
          </a:xfrm>
        </p:spPr>
        <p:txBody>
          <a:bodyPr/>
          <a:lstStyle/>
          <a:p>
            <a:pPr marL="0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、水的特性</a:t>
            </a:r>
          </a:p>
          <a:p>
            <a:pPr marL="0" indent="0">
              <a:buNone/>
            </a:pPr>
            <a:r>
              <a:rPr lang="zh-CN" altLang="zh-CN" dirty="0"/>
              <a:t>水是氢氧化合物，其分子式为</a:t>
            </a:r>
            <a:r>
              <a:rPr lang="en-US" altLang="zh-CN" dirty="0"/>
              <a:t>H</a:t>
            </a:r>
            <a:r>
              <a:rPr lang="en-US" altLang="zh-CN" baseline="-25000" dirty="0"/>
              <a:t>2</a:t>
            </a:r>
            <a:r>
              <a:rPr lang="en-US" altLang="zh-CN" dirty="0"/>
              <a:t>O</a:t>
            </a:r>
            <a:r>
              <a:rPr lang="zh-CN" altLang="zh-CN" dirty="0"/>
              <a:t>。</a:t>
            </a:r>
          </a:p>
          <a:p>
            <a:pPr marL="0" indent="0">
              <a:buNone/>
            </a:pPr>
            <a:r>
              <a:rPr lang="zh-CN" altLang="zh-CN" dirty="0"/>
              <a:t>水的表面有张力、水有导电性、水可以形成虹吸现象。</a:t>
            </a:r>
          </a:p>
          <a:p>
            <a:pPr marL="0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、自来水的由来</a:t>
            </a:r>
          </a:p>
          <a:p>
            <a:pPr marL="0" indent="0">
              <a:buNone/>
            </a:pPr>
            <a:r>
              <a:rPr lang="zh-CN" altLang="zh-CN" dirty="0"/>
              <a:t>自来水不是自来的，它是经过一系列水处理净化过程生产出来的。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15976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>
                <a:effectLst/>
              </a:rPr>
              <a:t>二、水的</a:t>
            </a:r>
            <a:r>
              <a:rPr lang="zh-CN" altLang="zh-CN" dirty="0" smtClean="0">
                <a:effectLst/>
              </a:rPr>
              <a:t>应用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</a:t>
            </a:r>
            <a:r>
              <a:rPr lang="zh-CN" altLang="zh-CN" dirty="0"/>
              <a:t>、日常生活用水</a:t>
            </a:r>
          </a:p>
          <a:p>
            <a:r>
              <a:rPr lang="zh-CN" altLang="zh-CN" dirty="0"/>
              <a:t>做饭喝水、洗衣洗菜、洗浴冲厕</a:t>
            </a:r>
          </a:p>
          <a:p>
            <a:r>
              <a:rPr lang="en-US" altLang="zh-CN" dirty="0"/>
              <a:t>2</a:t>
            </a:r>
            <a:r>
              <a:rPr lang="zh-CN" altLang="zh-CN" dirty="0"/>
              <a:t>、水的利用</a:t>
            </a:r>
          </a:p>
          <a:p>
            <a:r>
              <a:rPr lang="zh-CN" altLang="zh-CN" dirty="0"/>
              <a:t>水冷空调、水与减震、音乐水雾、水利发电、雨水利用、再生水利用</a:t>
            </a:r>
          </a:p>
          <a:p>
            <a:r>
              <a:rPr lang="en-US" altLang="zh-CN" dirty="0"/>
              <a:t>3</a:t>
            </a:r>
            <a:r>
              <a:rPr lang="zh-CN" altLang="zh-CN" dirty="0"/>
              <a:t>、海水淡化</a:t>
            </a:r>
          </a:p>
          <a:p>
            <a:r>
              <a:rPr lang="zh-CN" altLang="zh-CN" dirty="0"/>
              <a:t>海水淡化技术主要有：蒸馏、电渗析、反渗透。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619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zh-CN" dirty="0">
                <a:effectLst/>
              </a:rPr>
              <a:t>三、节水</a:t>
            </a:r>
            <a:r>
              <a:rPr lang="zh-CN" altLang="zh-CN" dirty="0" smtClean="0">
                <a:effectLst/>
              </a:rPr>
              <a:t>工作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zh-CN" dirty="0"/>
              <a:t>1</a:t>
            </a:r>
            <a:r>
              <a:rPr lang="zh-CN" altLang="zh-CN" dirty="0"/>
              <a:t>、节水技术标准</a:t>
            </a:r>
          </a:p>
          <a:p>
            <a:r>
              <a:rPr lang="en-US" altLang="zh-CN" dirty="0"/>
              <a:t>2</a:t>
            </a:r>
            <a:r>
              <a:rPr lang="zh-CN" altLang="zh-CN" dirty="0"/>
              <a:t>、节水器具</a:t>
            </a:r>
          </a:p>
          <a:p>
            <a:r>
              <a:rPr lang="en-US" altLang="zh-CN" dirty="0"/>
              <a:t>3</a:t>
            </a:r>
            <a:r>
              <a:rPr lang="zh-CN" altLang="zh-CN" dirty="0"/>
              <a:t>、北京五种节水模式</a:t>
            </a:r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7434" y="3861048"/>
            <a:ext cx="3024336" cy="30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486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沉稳">
  <a:themeElements>
    <a:clrScheme name="沉稳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沉稳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沉稳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</TotalTime>
  <Words>160</Words>
  <Application>Microsoft Office PowerPoint</Application>
  <PresentationFormat>全屏显示(4:3)</PresentationFormat>
  <Paragraphs>23</Paragraphs>
  <Slides>5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6" baseType="lpstr">
      <vt:lpstr>沉稳</vt:lpstr>
      <vt:lpstr>水资源利用与节水</vt:lpstr>
      <vt:lpstr>一、水的知识</vt:lpstr>
      <vt:lpstr>PowerPoint 演示文稿</vt:lpstr>
      <vt:lpstr>二、水的应用</vt:lpstr>
      <vt:lpstr>三、节水工作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水资源利用与节水</dc:title>
  <dc:creator>jftwljy</dc:creator>
  <cp:lastModifiedBy>Administrator</cp:lastModifiedBy>
  <cp:revision>8</cp:revision>
  <dcterms:created xsi:type="dcterms:W3CDTF">2016-04-15T01:32:17Z</dcterms:created>
  <dcterms:modified xsi:type="dcterms:W3CDTF">2016-07-08T09:46:45Z</dcterms:modified>
</cp:coreProperties>
</file>