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</p:sldMasterIdLst>
  <p:notesMasterIdLst>
    <p:notesMasterId r:id="rId18"/>
  </p:notesMasterIdLst>
  <p:sldIdLst>
    <p:sldId id="256" r:id="rId9"/>
    <p:sldId id="257" r:id="rId10"/>
    <p:sldId id="258" r:id="rId11"/>
    <p:sldId id="263" r:id="rId12"/>
    <p:sldId id="259" r:id="rId13"/>
    <p:sldId id="260" r:id="rId14"/>
    <p:sldId id="264" r:id="rId15"/>
    <p:sldId id="261" r:id="rId16"/>
    <p:sldId id="262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3DDA44-EACC-4F2C-BB61-444609F9E3E6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4C81EAD-D8C2-4B5D-801A-BC318B9043B1}">
      <dgm:prSet phldrT="[文本]"/>
      <dgm:spPr/>
      <dgm:t>
        <a:bodyPr/>
        <a:lstStyle/>
        <a:p>
          <a:r>
            <a:rPr lang="zh-CN" dirty="0" smtClean="0"/>
            <a:t>固态</a:t>
          </a:r>
          <a:endParaRPr lang="zh-CN" altLang="en-US" dirty="0"/>
        </a:p>
      </dgm:t>
    </dgm:pt>
    <dgm:pt modelId="{AD50E94C-14FB-4FB5-B782-74561D02ACA0}" type="parTrans" cxnId="{C2CD9ECE-531A-4403-A6F1-F833079CDDAA}">
      <dgm:prSet/>
      <dgm:spPr/>
      <dgm:t>
        <a:bodyPr/>
        <a:lstStyle/>
        <a:p>
          <a:endParaRPr lang="zh-CN" altLang="en-US"/>
        </a:p>
      </dgm:t>
    </dgm:pt>
    <dgm:pt modelId="{CB157C8A-B06B-452D-B231-B56ECA9F2E47}" type="sibTrans" cxnId="{C2CD9ECE-531A-4403-A6F1-F833079CDDAA}">
      <dgm:prSet/>
      <dgm:spPr/>
      <dgm:t>
        <a:bodyPr/>
        <a:lstStyle/>
        <a:p>
          <a:endParaRPr lang="zh-CN" altLang="en-US"/>
        </a:p>
      </dgm:t>
    </dgm:pt>
    <dgm:pt modelId="{465AAAE6-A3E1-405F-89D9-E9B2EE44981C}">
      <dgm:prSet phldrT="[文本]"/>
      <dgm:spPr/>
      <dgm:t>
        <a:bodyPr/>
        <a:lstStyle/>
        <a:p>
          <a:r>
            <a:rPr lang="zh-CN" dirty="0" smtClean="0"/>
            <a:t>像石头、钢铁等具有一定的形状和体积，不能流动</a:t>
          </a:r>
          <a:endParaRPr lang="zh-CN" altLang="en-US" dirty="0"/>
        </a:p>
      </dgm:t>
    </dgm:pt>
    <dgm:pt modelId="{92A95A37-4984-4517-9921-E877ACB50A28}" type="parTrans" cxnId="{A74A4720-F95F-4B5E-A916-17D1E824648E}">
      <dgm:prSet/>
      <dgm:spPr/>
      <dgm:t>
        <a:bodyPr/>
        <a:lstStyle/>
        <a:p>
          <a:endParaRPr lang="zh-CN" altLang="en-US"/>
        </a:p>
      </dgm:t>
    </dgm:pt>
    <dgm:pt modelId="{F617A80E-B560-4008-B489-B42B1A2C41AA}" type="sibTrans" cxnId="{A74A4720-F95F-4B5E-A916-17D1E824648E}">
      <dgm:prSet/>
      <dgm:spPr/>
      <dgm:t>
        <a:bodyPr/>
        <a:lstStyle/>
        <a:p>
          <a:endParaRPr lang="zh-CN" altLang="en-US"/>
        </a:p>
      </dgm:t>
    </dgm:pt>
    <dgm:pt modelId="{EA33425E-2F36-4A39-A5C2-CFE3636EC99F}">
      <dgm:prSet phldrT="[文本]"/>
      <dgm:spPr/>
      <dgm:t>
        <a:bodyPr/>
        <a:lstStyle/>
        <a:p>
          <a:r>
            <a:rPr lang="zh-CN" dirty="0" smtClean="0"/>
            <a:t>液态</a:t>
          </a:r>
          <a:endParaRPr lang="zh-CN" altLang="en-US" dirty="0"/>
        </a:p>
      </dgm:t>
    </dgm:pt>
    <dgm:pt modelId="{981B52AA-1854-4F1B-972F-4C386721A8A3}" type="parTrans" cxnId="{6B4461C9-AE2B-46A6-80BC-783CA73FBDDC}">
      <dgm:prSet/>
      <dgm:spPr/>
      <dgm:t>
        <a:bodyPr/>
        <a:lstStyle/>
        <a:p>
          <a:endParaRPr lang="zh-CN" altLang="en-US"/>
        </a:p>
      </dgm:t>
    </dgm:pt>
    <dgm:pt modelId="{0873D9CD-A598-4D87-AB42-4DB6E2CCF45E}" type="sibTrans" cxnId="{6B4461C9-AE2B-46A6-80BC-783CA73FBDDC}">
      <dgm:prSet/>
      <dgm:spPr/>
      <dgm:t>
        <a:bodyPr/>
        <a:lstStyle/>
        <a:p>
          <a:endParaRPr lang="zh-CN" altLang="en-US"/>
        </a:p>
      </dgm:t>
    </dgm:pt>
    <dgm:pt modelId="{17BB12B2-C0FD-4B20-B958-115478A552F1}">
      <dgm:prSet phldrT="[文本]"/>
      <dgm:spPr/>
      <dgm:t>
        <a:bodyPr/>
        <a:lstStyle/>
        <a:p>
          <a:r>
            <a:rPr lang="zh-CN" dirty="0" smtClean="0"/>
            <a:t>像酒精、煤油等具有流动性，没有固定的形状</a:t>
          </a:r>
          <a:endParaRPr lang="zh-CN" altLang="en-US" dirty="0"/>
        </a:p>
      </dgm:t>
    </dgm:pt>
    <dgm:pt modelId="{E81699F8-9F9B-4E7E-8A9C-91D35EF07D0B}" type="parTrans" cxnId="{2D554068-6F83-4A6B-9D94-FC44E7F1360B}">
      <dgm:prSet/>
      <dgm:spPr/>
      <dgm:t>
        <a:bodyPr/>
        <a:lstStyle/>
        <a:p>
          <a:endParaRPr lang="zh-CN" altLang="en-US"/>
        </a:p>
      </dgm:t>
    </dgm:pt>
    <dgm:pt modelId="{23981B8B-5089-43FB-8737-3AE2A7C63EE9}" type="sibTrans" cxnId="{2D554068-6F83-4A6B-9D94-FC44E7F1360B}">
      <dgm:prSet/>
      <dgm:spPr/>
      <dgm:t>
        <a:bodyPr/>
        <a:lstStyle/>
        <a:p>
          <a:endParaRPr lang="zh-CN" altLang="en-US"/>
        </a:p>
      </dgm:t>
    </dgm:pt>
    <dgm:pt modelId="{EA5AFB6C-C606-4769-87F4-A9F1DBA2A8FE}">
      <dgm:prSet phldrT="[文本]"/>
      <dgm:spPr/>
      <dgm:t>
        <a:bodyPr/>
        <a:lstStyle/>
        <a:p>
          <a:r>
            <a:rPr lang="zh-CN" dirty="0" smtClean="0"/>
            <a:t>气态</a:t>
          </a:r>
          <a:endParaRPr lang="zh-CN" altLang="en-US" dirty="0"/>
        </a:p>
      </dgm:t>
    </dgm:pt>
    <dgm:pt modelId="{DD5E00E2-B183-47A6-9597-4D5F6CED9D1D}" type="parTrans" cxnId="{59374CCA-E58F-4FD1-82ED-5C609937B143}">
      <dgm:prSet/>
      <dgm:spPr/>
      <dgm:t>
        <a:bodyPr/>
        <a:lstStyle/>
        <a:p>
          <a:endParaRPr lang="zh-CN" altLang="en-US"/>
        </a:p>
      </dgm:t>
    </dgm:pt>
    <dgm:pt modelId="{6D33BA41-DE5C-44E4-AE18-5CD06D2464FB}" type="sibTrans" cxnId="{59374CCA-E58F-4FD1-82ED-5C609937B143}">
      <dgm:prSet/>
      <dgm:spPr/>
      <dgm:t>
        <a:bodyPr/>
        <a:lstStyle/>
        <a:p>
          <a:endParaRPr lang="zh-CN" altLang="en-US"/>
        </a:p>
      </dgm:t>
    </dgm:pt>
    <dgm:pt modelId="{6D2131CE-2F15-4A3F-895B-9CBF7E6A8B57}">
      <dgm:prSet phldrT="[文本]"/>
      <dgm:spPr/>
      <dgm:t>
        <a:bodyPr/>
        <a:lstStyle/>
        <a:p>
          <a:r>
            <a:rPr lang="zh-CN" dirty="0" smtClean="0"/>
            <a:t>像空气等具有流动性，没有固定的形状和体积</a:t>
          </a:r>
          <a:endParaRPr lang="zh-CN" altLang="en-US" dirty="0"/>
        </a:p>
      </dgm:t>
    </dgm:pt>
    <dgm:pt modelId="{6515053E-9651-43D8-925E-FCCA097385D0}" type="parTrans" cxnId="{FDCB4D23-172E-4B24-9679-4F8BCE2E9706}">
      <dgm:prSet/>
      <dgm:spPr/>
      <dgm:t>
        <a:bodyPr/>
        <a:lstStyle/>
        <a:p>
          <a:endParaRPr lang="zh-CN" altLang="en-US"/>
        </a:p>
      </dgm:t>
    </dgm:pt>
    <dgm:pt modelId="{5AD37FB1-5B9F-44E0-B4EF-F8E78F9C2422}" type="sibTrans" cxnId="{FDCB4D23-172E-4B24-9679-4F8BCE2E9706}">
      <dgm:prSet/>
      <dgm:spPr/>
      <dgm:t>
        <a:bodyPr/>
        <a:lstStyle/>
        <a:p>
          <a:endParaRPr lang="zh-CN" altLang="en-US"/>
        </a:p>
      </dgm:t>
    </dgm:pt>
    <dgm:pt modelId="{7685DB8D-FFF3-40FA-A6BB-B9EE7B693A3B}" type="pres">
      <dgm:prSet presAssocID="{083DDA44-EACC-4F2C-BB61-444609F9E3E6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22A5B7D7-508F-41AF-812F-52606FA3B8BB}" type="pres">
      <dgm:prSet presAssocID="{083DDA44-EACC-4F2C-BB61-444609F9E3E6}" presName="cycle" presStyleCnt="0"/>
      <dgm:spPr/>
    </dgm:pt>
    <dgm:pt modelId="{FA68B39D-3642-44E4-A172-080A754F8841}" type="pres">
      <dgm:prSet presAssocID="{083DDA44-EACC-4F2C-BB61-444609F9E3E6}" presName="centerShape" presStyleCnt="0"/>
      <dgm:spPr/>
    </dgm:pt>
    <dgm:pt modelId="{21D6B12A-0637-4549-90CE-4A97CB15C4F4}" type="pres">
      <dgm:prSet presAssocID="{083DDA44-EACC-4F2C-BB61-444609F9E3E6}" presName="connSite" presStyleLbl="node1" presStyleIdx="0" presStyleCnt="4"/>
      <dgm:spPr/>
    </dgm:pt>
    <dgm:pt modelId="{1F4AC224-16C5-45E6-A23A-CF24CDF60D29}" type="pres">
      <dgm:prSet presAssocID="{083DDA44-EACC-4F2C-BB61-444609F9E3E6}" presName="visibl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</dgm:pt>
    <dgm:pt modelId="{083D9916-26D8-432C-92FD-AF60EDAC2928}" type="pres">
      <dgm:prSet presAssocID="{AD50E94C-14FB-4FB5-B782-74561D02ACA0}" presName="Name25" presStyleLbl="parChTrans1D1" presStyleIdx="0" presStyleCnt="3"/>
      <dgm:spPr/>
    </dgm:pt>
    <dgm:pt modelId="{EA0A23C7-E012-48AB-8C61-BD2C852159D5}" type="pres">
      <dgm:prSet presAssocID="{24C81EAD-D8C2-4B5D-801A-BC318B9043B1}" presName="node" presStyleCnt="0"/>
      <dgm:spPr/>
    </dgm:pt>
    <dgm:pt modelId="{D47F388D-BAA5-46E0-8AB0-2B98C47CFFB7}" type="pres">
      <dgm:prSet presAssocID="{24C81EAD-D8C2-4B5D-801A-BC318B9043B1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76D93B-2581-4C43-9612-4C2B92A2CA6F}" type="pres">
      <dgm:prSet presAssocID="{24C81EAD-D8C2-4B5D-801A-BC318B9043B1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3EE5A5-AAED-45C3-AA03-E4E42E6AA2C1}" type="pres">
      <dgm:prSet presAssocID="{981B52AA-1854-4F1B-972F-4C386721A8A3}" presName="Name25" presStyleLbl="parChTrans1D1" presStyleIdx="1" presStyleCnt="3"/>
      <dgm:spPr/>
    </dgm:pt>
    <dgm:pt modelId="{F6FC6818-3AF5-41FF-99D7-88F839A305BD}" type="pres">
      <dgm:prSet presAssocID="{EA33425E-2F36-4A39-A5C2-CFE3636EC99F}" presName="node" presStyleCnt="0"/>
      <dgm:spPr/>
    </dgm:pt>
    <dgm:pt modelId="{51D03844-B30C-44F9-AF30-500034923A9D}" type="pres">
      <dgm:prSet presAssocID="{EA33425E-2F36-4A39-A5C2-CFE3636EC99F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BFA1546-006F-4EA1-8A78-3D19913F27B2}" type="pres">
      <dgm:prSet presAssocID="{EA33425E-2F36-4A39-A5C2-CFE3636EC99F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5068BFE-A0EA-4E41-9C75-269DDBBF4B63}" type="pres">
      <dgm:prSet presAssocID="{DD5E00E2-B183-47A6-9597-4D5F6CED9D1D}" presName="Name25" presStyleLbl="parChTrans1D1" presStyleIdx="2" presStyleCnt="3"/>
      <dgm:spPr/>
    </dgm:pt>
    <dgm:pt modelId="{E1757B13-CD62-4A0F-8317-1FEA52648404}" type="pres">
      <dgm:prSet presAssocID="{EA5AFB6C-C606-4769-87F4-A9F1DBA2A8FE}" presName="node" presStyleCnt="0"/>
      <dgm:spPr/>
    </dgm:pt>
    <dgm:pt modelId="{36955494-821A-4EE4-8C06-C83B1502846E}" type="pres">
      <dgm:prSet presAssocID="{EA5AFB6C-C606-4769-87F4-A9F1DBA2A8FE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2E27D7-1F3B-4F96-A6C6-E7D5F0A75B02}" type="pres">
      <dgm:prSet presAssocID="{EA5AFB6C-C606-4769-87F4-A9F1DBA2A8FE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74A4720-F95F-4B5E-A916-17D1E824648E}" srcId="{24C81EAD-D8C2-4B5D-801A-BC318B9043B1}" destId="{465AAAE6-A3E1-405F-89D9-E9B2EE44981C}" srcOrd="0" destOrd="0" parTransId="{92A95A37-4984-4517-9921-E877ACB50A28}" sibTransId="{F617A80E-B560-4008-B489-B42B1A2C41AA}"/>
    <dgm:cxn modelId="{5C91173A-E3BA-46FC-9012-AA911B6D528B}" type="presOf" srcId="{465AAAE6-A3E1-405F-89D9-E9B2EE44981C}" destId="{A876D93B-2581-4C43-9612-4C2B92A2CA6F}" srcOrd="0" destOrd="0" presId="urn:microsoft.com/office/officeart/2005/8/layout/radial2"/>
    <dgm:cxn modelId="{50E3CD90-3EBC-4145-9F0D-D6FF371945F1}" type="presOf" srcId="{981B52AA-1854-4F1B-972F-4C386721A8A3}" destId="{083EE5A5-AAED-45C3-AA03-E4E42E6AA2C1}" srcOrd="0" destOrd="0" presId="urn:microsoft.com/office/officeart/2005/8/layout/radial2"/>
    <dgm:cxn modelId="{003D1A47-40CC-4C16-8F66-93E2503CC0BC}" type="presOf" srcId="{EA33425E-2F36-4A39-A5C2-CFE3636EC99F}" destId="{51D03844-B30C-44F9-AF30-500034923A9D}" srcOrd="0" destOrd="0" presId="urn:microsoft.com/office/officeart/2005/8/layout/radial2"/>
    <dgm:cxn modelId="{FDCB4D23-172E-4B24-9679-4F8BCE2E9706}" srcId="{EA5AFB6C-C606-4769-87F4-A9F1DBA2A8FE}" destId="{6D2131CE-2F15-4A3F-895B-9CBF7E6A8B57}" srcOrd="0" destOrd="0" parTransId="{6515053E-9651-43D8-925E-FCCA097385D0}" sibTransId="{5AD37FB1-5B9F-44E0-B4EF-F8E78F9C2422}"/>
    <dgm:cxn modelId="{B7E1ADB9-4F33-46AD-A979-D79ADA2B9E67}" type="presOf" srcId="{24C81EAD-D8C2-4B5D-801A-BC318B9043B1}" destId="{D47F388D-BAA5-46E0-8AB0-2B98C47CFFB7}" srcOrd="0" destOrd="0" presId="urn:microsoft.com/office/officeart/2005/8/layout/radial2"/>
    <dgm:cxn modelId="{D9AD1932-05B8-48B0-A41C-C6E2DFF3E88C}" type="presOf" srcId="{AD50E94C-14FB-4FB5-B782-74561D02ACA0}" destId="{083D9916-26D8-432C-92FD-AF60EDAC2928}" srcOrd="0" destOrd="0" presId="urn:microsoft.com/office/officeart/2005/8/layout/radial2"/>
    <dgm:cxn modelId="{2D554068-6F83-4A6B-9D94-FC44E7F1360B}" srcId="{EA33425E-2F36-4A39-A5C2-CFE3636EC99F}" destId="{17BB12B2-C0FD-4B20-B958-115478A552F1}" srcOrd="0" destOrd="0" parTransId="{E81699F8-9F9B-4E7E-8A9C-91D35EF07D0B}" sibTransId="{23981B8B-5089-43FB-8737-3AE2A7C63EE9}"/>
    <dgm:cxn modelId="{328FED52-F8C0-4EDD-87F6-5AB3BADD7C09}" type="presOf" srcId="{DD5E00E2-B183-47A6-9597-4D5F6CED9D1D}" destId="{55068BFE-A0EA-4E41-9C75-269DDBBF4B63}" srcOrd="0" destOrd="0" presId="urn:microsoft.com/office/officeart/2005/8/layout/radial2"/>
    <dgm:cxn modelId="{5280CC2E-12E5-4EDF-9D31-7EC1BB381675}" type="presOf" srcId="{083DDA44-EACC-4F2C-BB61-444609F9E3E6}" destId="{7685DB8D-FFF3-40FA-A6BB-B9EE7B693A3B}" srcOrd="0" destOrd="0" presId="urn:microsoft.com/office/officeart/2005/8/layout/radial2"/>
    <dgm:cxn modelId="{C2CD9ECE-531A-4403-A6F1-F833079CDDAA}" srcId="{083DDA44-EACC-4F2C-BB61-444609F9E3E6}" destId="{24C81EAD-D8C2-4B5D-801A-BC318B9043B1}" srcOrd="0" destOrd="0" parTransId="{AD50E94C-14FB-4FB5-B782-74561D02ACA0}" sibTransId="{CB157C8A-B06B-452D-B231-B56ECA9F2E47}"/>
    <dgm:cxn modelId="{6B4461C9-AE2B-46A6-80BC-783CA73FBDDC}" srcId="{083DDA44-EACC-4F2C-BB61-444609F9E3E6}" destId="{EA33425E-2F36-4A39-A5C2-CFE3636EC99F}" srcOrd="1" destOrd="0" parTransId="{981B52AA-1854-4F1B-972F-4C386721A8A3}" sibTransId="{0873D9CD-A598-4D87-AB42-4DB6E2CCF45E}"/>
    <dgm:cxn modelId="{59374CCA-E58F-4FD1-82ED-5C609937B143}" srcId="{083DDA44-EACC-4F2C-BB61-444609F9E3E6}" destId="{EA5AFB6C-C606-4769-87F4-A9F1DBA2A8FE}" srcOrd="2" destOrd="0" parTransId="{DD5E00E2-B183-47A6-9597-4D5F6CED9D1D}" sibTransId="{6D33BA41-DE5C-44E4-AE18-5CD06D2464FB}"/>
    <dgm:cxn modelId="{CEA3925F-0B01-44C0-8D57-88142716FE20}" type="presOf" srcId="{17BB12B2-C0FD-4B20-B958-115478A552F1}" destId="{ABFA1546-006F-4EA1-8A78-3D19913F27B2}" srcOrd="0" destOrd="0" presId="urn:microsoft.com/office/officeart/2005/8/layout/radial2"/>
    <dgm:cxn modelId="{CBFB9EC8-BDFF-4D33-A4FF-E676E71CDBFE}" type="presOf" srcId="{6D2131CE-2F15-4A3F-895B-9CBF7E6A8B57}" destId="{D02E27D7-1F3B-4F96-A6C6-E7D5F0A75B02}" srcOrd="0" destOrd="0" presId="urn:microsoft.com/office/officeart/2005/8/layout/radial2"/>
    <dgm:cxn modelId="{20E15D8E-E417-4AFE-AA6B-AF12E9671934}" type="presOf" srcId="{EA5AFB6C-C606-4769-87F4-A9F1DBA2A8FE}" destId="{36955494-821A-4EE4-8C06-C83B1502846E}" srcOrd="0" destOrd="0" presId="urn:microsoft.com/office/officeart/2005/8/layout/radial2"/>
    <dgm:cxn modelId="{E0538E7D-B105-4F86-8539-DB3BA139C71A}" type="presParOf" srcId="{7685DB8D-FFF3-40FA-A6BB-B9EE7B693A3B}" destId="{22A5B7D7-508F-41AF-812F-52606FA3B8BB}" srcOrd="0" destOrd="0" presId="urn:microsoft.com/office/officeart/2005/8/layout/radial2"/>
    <dgm:cxn modelId="{BBCB5426-5EF5-4620-98E9-CBF3B0FE8A84}" type="presParOf" srcId="{22A5B7D7-508F-41AF-812F-52606FA3B8BB}" destId="{FA68B39D-3642-44E4-A172-080A754F8841}" srcOrd="0" destOrd="0" presId="urn:microsoft.com/office/officeart/2005/8/layout/radial2"/>
    <dgm:cxn modelId="{C4B60F8C-F7FD-420A-9552-06F149B4965C}" type="presParOf" srcId="{FA68B39D-3642-44E4-A172-080A754F8841}" destId="{21D6B12A-0637-4549-90CE-4A97CB15C4F4}" srcOrd="0" destOrd="0" presId="urn:microsoft.com/office/officeart/2005/8/layout/radial2"/>
    <dgm:cxn modelId="{396D8E8E-A309-4A0E-98DA-731C42BCC924}" type="presParOf" srcId="{FA68B39D-3642-44E4-A172-080A754F8841}" destId="{1F4AC224-16C5-45E6-A23A-CF24CDF60D29}" srcOrd="1" destOrd="0" presId="urn:microsoft.com/office/officeart/2005/8/layout/radial2"/>
    <dgm:cxn modelId="{B2DE73EC-AB23-4D2B-8B63-B02D3B8E4378}" type="presParOf" srcId="{22A5B7D7-508F-41AF-812F-52606FA3B8BB}" destId="{083D9916-26D8-432C-92FD-AF60EDAC2928}" srcOrd="1" destOrd="0" presId="urn:microsoft.com/office/officeart/2005/8/layout/radial2"/>
    <dgm:cxn modelId="{ACE15137-34B2-4315-989C-2080E89F3062}" type="presParOf" srcId="{22A5B7D7-508F-41AF-812F-52606FA3B8BB}" destId="{EA0A23C7-E012-48AB-8C61-BD2C852159D5}" srcOrd="2" destOrd="0" presId="urn:microsoft.com/office/officeart/2005/8/layout/radial2"/>
    <dgm:cxn modelId="{485F9810-75A8-4DDC-A33A-B09323F1B806}" type="presParOf" srcId="{EA0A23C7-E012-48AB-8C61-BD2C852159D5}" destId="{D47F388D-BAA5-46E0-8AB0-2B98C47CFFB7}" srcOrd="0" destOrd="0" presId="urn:microsoft.com/office/officeart/2005/8/layout/radial2"/>
    <dgm:cxn modelId="{0EC695DF-89C7-4079-BA24-7507906BF121}" type="presParOf" srcId="{EA0A23C7-E012-48AB-8C61-BD2C852159D5}" destId="{A876D93B-2581-4C43-9612-4C2B92A2CA6F}" srcOrd="1" destOrd="0" presId="urn:microsoft.com/office/officeart/2005/8/layout/radial2"/>
    <dgm:cxn modelId="{F9424129-7654-457E-B546-EA846EA9A446}" type="presParOf" srcId="{22A5B7D7-508F-41AF-812F-52606FA3B8BB}" destId="{083EE5A5-AAED-45C3-AA03-E4E42E6AA2C1}" srcOrd="3" destOrd="0" presId="urn:microsoft.com/office/officeart/2005/8/layout/radial2"/>
    <dgm:cxn modelId="{A09295F6-975A-4612-B8BA-C975709C7D58}" type="presParOf" srcId="{22A5B7D7-508F-41AF-812F-52606FA3B8BB}" destId="{F6FC6818-3AF5-41FF-99D7-88F839A305BD}" srcOrd="4" destOrd="0" presId="urn:microsoft.com/office/officeart/2005/8/layout/radial2"/>
    <dgm:cxn modelId="{A8FEB2C9-0350-467A-A3F3-75D1C4FC7EDF}" type="presParOf" srcId="{F6FC6818-3AF5-41FF-99D7-88F839A305BD}" destId="{51D03844-B30C-44F9-AF30-500034923A9D}" srcOrd="0" destOrd="0" presId="urn:microsoft.com/office/officeart/2005/8/layout/radial2"/>
    <dgm:cxn modelId="{16E370E3-CCF8-406C-BF1F-7C70F02FC299}" type="presParOf" srcId="{F6FC6818-3AF5-41FF-99D7-88F839A305BD}" destId="{ABFA1546-006F-4EA1-8A78-3D19913F27B2}" srcOrd="1" destOrd="0" presId="urn:microsoft.com/office/officeart/2005/8/layout/radial2"/>
    <dgm:cxn modelId="{417D37DC-6A67-421E-A5CF-60FD098457F2}" type="presParOf" srcId="{22A5B7D7-508F-41AF-812F-52606FA3B8BB}" destId="{55068BFE-A0EA-4E41-9C75-269DDBBF4B63}" srcOrd="5" destOrd="0" presId="urn:microsoft.com/office/officeart/2005/8/layout/radial2"/>
    <dgm:cxn modelId="{4A3B4F4C-E3B7-4BE9-96D2-1EF394F467B4}" type="presParOf" srcId="{22A5B7D7-508F-41AF-812F-52606FA3B8BB}" destId="{E1757B13-CD62-4A0F-8317-1FEA52648404}" srcOrd="6" destOrd="0" presId="urn:microsoft.com/office/officeart/2005/8/layout/radial2"/>
    <dgm:cxn modelId="{691F8526-A20A-4215-AB73-6ED0CCAD8FB2}" type="presParOf" srcId="{E1757B13-CD62-4A0F-8317-1FEA52648404}" destId="{36955494-821A-4EE4-8C06-C83B1502846E}" srcOrd="0" destOrd="0" presId="urn:microsoft.com/office/officeart/2005/8/layout/radial2"/>
    <dgm:cxn modelId="{662F67DF-E475-4858-BA70-2B42086BF49D}" type="presParOf" srcId="{E1757B13-CD62-4A0F-8317-1FEA52648404}" destId="{D02E27D7-1F3B-4F96-A6C6-E7D5F0A75B0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068BFE-A0EA-4E41-9C75-269DDBBF4B63}">
      <dsp:nvSpPr>
        <dsp:cNvPr id="0" name=""/>
        <dsp:cNvSpPr/>
      </dsp:nvSpPr>
      <dsp:spPr>
        <a:xfrm rot="2561600">
          <a:off x="1930133" y="2842888"/>
          <a:ext cx="61711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17111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3EE5A5-AAED-45C3-AA03-E4E42E6AA2C1}">
      <dsp:nvSpPr>
        <dsp:cNvPr id="0" name=""/>
        <dsp:cNvSpPr/>
      </dsp:nvSpPr>
      <dsp:spPr>
        <a:xfrm>
          <a:off x="2011903" y="2003171"/>
          <a:ext cx="685829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85829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3D9916-26D8-432C-92FD-AF60EDAC2928}">
      <dsp:nvSpPr>
        <dsp:cNvPr id="0" name=""/>
        <dsp:cNvSpPr/>
      </dsp:nvSpPr>
      <dsp:spPr>
        <a:xfrm rot="19038400">
          <a:off x="1930133" y="1163454"/>
          <a:ext cx="61711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17111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4AC224-16C5-45E6-A23A-CF24CDF60D29}">
      <dsp:nvSpPr>
        <dsp:cNvPr id="0" name=""/>
        <dsp:cNvSpPr/>
      </dsp:nvSpPr>
      <dsp:spPr>
        <a:xfrm>
          <a:off x="352171" y="1055687"/>
          <a:ext cx="1952625" cy="195262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7F388D-BAA5-46E0-8AB0-2B98C47CFFB7}">
      <dsp:nvSpPr>
        <dsp:cNvPr id="0" name=""/>
        <dsp:cNvSpPr/>
      </dsp:nvSpPr>
      <dsp:spPr>
        <a:xfrm>
          <a:off x="2310238" y="64"/>
          <a:ext cx="1171575" cy="11715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dirty="0" smtClean="0"/>
            <a:t>固态</a:t>
          </a:r>
          <a:endParaRPr lang="zh-CN" altLang="en-US" sz="3100" kern="1200" dirty="0"/>
        </a:p>
      </dsp:txBody>
      <dsp:txXfrm>
        <a:off x="2481811" y="171637"/>
        <a:ext cx="828429" cy="828429"/>
      </dsp:txXfrm>
    </dsp:sp>
    <dsp:sp modelId="{A876D93B-2581-4C43-9612-4C2B92A2CA6F}">
      <dsp:nvSpPr>
        <dsp:cNvPr id="0" name=""/>
        <dsp:cNvSpPr/>
      </dsp:nvSpPr>
      <dsp:spPr>
        <a:xfrm>
          <a:off x="3598971" y="64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900" kern="1200" dirty="0" smtClean="0"/>
            <a:t>像石头、钢铁等具有一定的形状和体积，不能流动</a:t>
          </a:r>
          <a:endParaRPr lang="zh-CN" altLang="en-US" sz="1900" kern="1200" dirty="0"/>
        </a:p>
      </dsp:txBody>
      <dsp:txXfrm>
        <a:off x="3598971" y="64"/>
        <a:ext cx="1757362" cy="1171575"/>
      </dsp:txXfrm>
    </dsp:sp>
    <dsp:sp modelId="{51D03844-B30C-44F9-AF30-500034923A9D}">
      <dsp:nvSpPr>
        <dsp:cNvPr id="0" name=""/>
        <dsp:cNvSpPr/>
      </dsp:nvSpPr>
      <dsp:spPr>
        <a:xfrm>
          <a:off x="2697733" y="1446212"/>
          <a:ext cx="1171575" cy="11715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dirty="0" smtClean="0"/>
            <a:t>液态</a:t>
          </a:r>
          <a:endParaRPr lang="zh-CN" altLang="en-US" sz="3100" kern="1200" dirty="0"/>
        </a:p>
      </dsp:txBody>
      <dsp:txXfrm>
        <a:off x="2869306" y="1617785"/>
        <a:ext cx="828429" cy="828429"/>
      </dsp:txXfrm>
    </dsp:sp>
    <dsp:sp modelId="{ABFA1546-006F-4EA1-8A78-3D19913F27B2}">
      <dsp:nvSpPr>
        <dsp:cNvPr id="0" name=""/>
        <dsp:cNvSpPr/>
      </dsp:nvSpPr>
      <dsp:spPr>
        <a:xfrm>
          <a:off x="3986465" y="1446212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900" kern="1200" dirty="0" smtClean="0"/>
            <a:t>像酒精、煤油等具有流动性，没有固定的形状</a:t>
          </a:r>
          <a:endParaRPr lang="zh-CN" altLang="en-US" sz="1900" kern="1200" dirty="0"/>
        </a:p>
      </dsp:txBody>
      <dsp:txXfrm>
        <a:off x="3986465" y="1446212"/>
        <a:ext cx="1757362" cy="1171575"/>
      </dsp:txXfrm>
    </dsp:sp>
    <dsp:sp modelId="{36955494-821A-4EE4-8C06-C83B1502846E}">
      <dsp:nvSpPr>
        <dsp:cNvPr id="0" name=""/>
        <dsp:cNvSpPr/>
      </dsp:nvSpPr>
      <dsp:spPr>
        <a:xfrm>
          <a:off x="2310238" y="2892360"/>
          <a:ext cx="1171575" cy="11715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dirty="0" smtClean="0"/>
            <a:t>气态</a:t>
          </a:r>
          <a:endParaRPr lang="zh-CN" altLang="en-US" sz="3100" kern="1200" dirty="0"/>
        </a:p>
      </dsp:txBody>
      <dsp:txXfrm>
        <a:off x="2481811" y="3063933"/>
        <a:ext cx="828429" cy="828429"/>
      </dsp:txXfrm>
    </dsp:sp>
    <dsp:sp modelId="{D02E27D7-1F3B-4F96-A6C6-E7D5F0A75B02}">
      <dsp:nvSpPr>
        <dsp:cNvPr id="0" name=""/>
        <dsp:cNvSpPr/>
      </dsp:nvSpPr>
      <dsp:spPr>
        <a:xfrm>
          <a:off x="3598971" y="2892360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900" kern="1200" dirty="0" smtClean="0"/>
            <a:t>像空气等具有流动性，没有固定的形状和体积</a:t>
          </a:r>
          <a:endParaRPr lang="zh-CN" altLang="en-US" sz="1900" kern="1200" dirty="0"/>
        </a:p>
      </dsp:txBody>
      <dsp:txXfrm>
        <a:off x="3598971" y="2892360"/>
        <a:ext cx="1757362" cy="1171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0A7EA-6935-4857-A046-6F710C9B9C6D}" type="datetimeFigureOut">
              <a:rPr lang="zh-CN" altLang="en-US" smtClean="0"/>
              <a:t>2016/4/15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F3B36-E01D-4AFC-98FB-38C31819A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15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2016/4/15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2016/4/15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r>
              <a:rPr lang="en-US" altLang="zh-CN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2016/4/15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r>
              <a:rPr lang="en-US" altLang="zh-CN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2016/4/15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F0A22E">
                    <a:shade val="75000"/>
                  </a:srgbClr>
                </a:solidFill>
              </a:rPr>
              <a:t>2016/4/15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546C0E-C871-4B9A-B5A8-D4B7C2A67100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F0A22E">
                    <a:shade val="75000"/>
                  </a:srgbClr>
                </a:solidFill>
              </a:rPr>
              <a:t>2016/4/15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F0A22E">
                    <a:shade val="75000"/>
                  </a:srgbClr>
                </a:solidFill>
              </a:rPr>
              <a:t>2016/4/15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546C0E-C871-4B9A-B5A8-D4B7C2A67100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2016/4/15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2016/4/15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F615AB0D-EE29-44E2-81B6-22CC682E601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hd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2016/4/15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F615AB0D-EE29-44E2-81B6-22CC682E601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hd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2016/4/15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F615AB0D-EE29-44E2-81B6-22CC682E601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hd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2016/4/15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F615AB0D-EE29-44E2-81B6-22CC682E601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hd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srgbClr val="F0A22E">
                    <a:shade val="75000"/>
                  </a:srgbClr>
                </a:solidFill>
              </a:rPr>
              <a:t>2016/4/15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546C0E-C871-4B9A-B5A8-D4B7C2A67100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srgbClr val="F0A22E">
                    <a:shade val="75000"/>
                  </a:srgbClr>
                </a:solidFill>
              </a:rPr>
              <a:t>2016/4/15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546C0E-C871-4B9A-B5A8-D4B7C2A67100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srgbClr val="F0A22E">
                    <a:shade val="75000"/>
                  </a:srgbClr>
                </a:solidFill>
              </a:rPr>
              <a:t>2016/4/15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t>第一章 物态及其变化</a:t>
            </a:r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546C0E-C871-4B9A-B5A8-D4B7C2A67100}" type="slidenum">
              <a:rPr lang="zh-CN" alt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第一章  物态及其变化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第三小组 小曾 小张</a:t>
            </a:r>
            <a:endParaRPr lang="en-US" altLang="zh-CN" dirty="0" smtClean="0"/>
          </a:p>
          <a:p>
            <a:r>
              <a:rPr lang="en-US" altLang="zh-CN" dirty="0" smtClean="0"/>
              <a:t>2013</a:t>
            </a:r>
            <a:r>
              <a:rPr lang="zh-CN" altLang="en-US" dirty="0" smtClean="0"/>
              <a:t>年</a:t>
            </a:r>
            <a:r>
              <a:rPr lang="en-US" altLang="zh-CN" dirty="0" smtClean="0"/>
              <a:t>9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1640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0" y="4437111"/>
            <a:ext cx="2985435" cy="2239077"/>
          </a:xfrm>
          <a:prstGeom prst="cloud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CN" altLang="en-US" dirty="0" smtClean="0"/>
              <a:t>本章主要内容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400050" lvl="1" indent="0">
              <a:buNone/>
            </a:pPr>
            <a:r>
              <a:rPr lang="zh-CN" altLang="en-US" sz="3600" dirty="0" smtClean="0"/>
              <a:t>一、物态变化 、温度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二、熔化和凝固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三、汽化和液化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四、升华和凝华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五、生活和技术中的物态变化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950459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一、物态变化、温度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知识点一  物态及</a:t>
            </a:r>
            <a:r>
              <a:rPr lang="zh-CN" altLang="en-US" dirty="0"/>
              <a:t>其</a:t>
            </a:r>
            <a:r>
              <a:rPr lang="zh-CN" altLang="en-US" dirty="0" smtClean="0"/>
              <a:t>变化</a:t>
            </a:r>
            <a:endParaRPr lang="en-US" altLang="zh-CN" dirty="0" smtClean="0"/>
          </a:p>
          <a:p>
            <a:pPr lvl="1"/>
            <a:r>
              <a:rPr lang="zh-CN" altLang="en-US" dirty="0" smtClean="0">
                <a:hlinkClick r:id="rId2" action="ppaction://hlinksldjump"/>
              </a:rPr>
              <a:t>物质的状态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物态变化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物态变化的原因</a:t>
            </a:r>
            <a:endParaRPr lang="en-US" altLang="zh-CN" dirty="0" smtClean="0"/>
          </a:p>
          <a:p>
            <a:r>
              <a:rPr lang="zh-CN" altLang="en-US" dirty="0" smtClean="0"/>
              <a:t>知识点二  温度</a:t>
            </a:r>
            <a:endParaRPr lang="en-US" altLang="zh-CN" dirty="0" smtClean="0"/>
          </a:p>
          <a:p>
            <a:r>
              <a:rPr lang="zh-CN" altLang="en-US" dirty="0" smtClean="0"/>
              <a:t>知识点三  温度计</a:t>
            </a:r>
            <a:endParaRPr lang="en-US" altLang="zh-CN" dirty="0" smtClean="0"/>
          </a:p>
        </p:txBody>
      </p:sp>
      <p:pic>
        <p:nvPicPr>
          <p:cNvPr id="3075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53136"/>
            <a:ext cx="2176723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492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物质的状态</a:t>
            </a:r>
            <a:endParaRPr lang="zh-CN" altLang="en-US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54886613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970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F4AC224-16C5-45E6-A23A-CF24CDF60D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1F4AC224-16C5-45E6-A23A-CF24CDF60D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83D9916-26D8-432C-92FD-AF60EDAC29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083D9916-26D8-432C-92FD-AF60EDAC29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47F388D-BAA5-46E0-8AB0-2B98C47CF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D47F388D-BAA5-46E0-8AB0-2B98C47CFF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83EE5A5-AAED-45C3-AA03-E4E42E6AA2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graphicEl>
                                              <a:dgm id="{083EE5A5-AAED-45C3-AA03-E4E42E6AA2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1D03844-B30C-44F9-AF30-500034923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51D03844-B30C-44F9-AF30-500034923A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5068BFE-A0EA-4E41-9C75-269DDBBF4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55068BFE-A0EA-4E41-9C75-269DDBBF4B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6955494-821A-4EE4-8C06-C83B15028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36955494-821A-4EE4-8C06-C83B150284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76D93B-2581-4C43-9612-4C2B92A2CA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A876D93B-2581-4C43-9612-4C2B92A2CA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BFA1546-006F-4EA1-8A78-3D19913F2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dgm id="{ABFA1546-006F-4EA1-8A78-3D19913F27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2E27D7-1F3B-4F96-A6C6-E7D5F0A75B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graphicEl>
                                              <a:dgm id="{D02E27D7-1F3B-4F96-A6C6-E7D5F0A75B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二、熔化和凝固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知识点一  熔化和凝固的概念</a:t>
            </a:r>
            <a:endParaRPr lang="en-US" altLang="zh-CN" dirty="0" smtClean="0"/>
          </a:p>
          <a:p>
            <a:r>
              <a:rPr lang="zh-CN" altLang="en-US" dirty="0" smtClean="0"/>
              <a:t>知识点二  熔化的条件及特点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熔点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晶体与非晶体的熔化</a:t>
            </a:r>
            <a:endParaRPr lang="en-US" altLang="zh-CN" dirty="0" smtClean="0"/>
          </a:p>
          <a:p>
            <a:r>
              <a:rPr lang="zh-CN" altLang="en-US" dirty="0" smtClean="0"/>
              <a:t>知识点三  凝固的条件及特点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同种晶体的凝固过程与熔化过程相反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晶体与非晶体的凝固</a:t>
            </a:r>
            <a:endParaRPr lang="zh-CN" altLang="en-US" dirty="0"/>
          </a:p>
        </p:txBody>
      </p:sp>
      <p:pic>
        <p:nvPicPr>
          <p:cNvPr id="6" name="Picture 2" descr="C:\Program Files (x86)\Microsoft Office\MEDIA\CAGCAT10\j024069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69637"/>
            <a:ext cx="2275713" cy="182216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591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三、汽化和液化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知识点一  汽化</a:t>
            </a:r>
            <a:endParaRPr lang="en-US" altLang="zh-CN" dirty="0" smtClean="0"/>
          </a:p>
          <a:p>
            <a:r>
              <a:rPr lang="zh-CN" altLang="en-US" dirty="0" smtClean="0"/>
              <a:t>知识点二  </a:t>
            </a:r>
            <a:r>
              <a:rPr lang="zh-CN" altLang="en-US" dirty="0" smtClean="0">
                <a:hlinkClick r:id="rId2" action="ppaction://hlinksldjump"/>
              </a:rPr>
              <a:t>蒸发和沸腾</a:t>
            </a:r>
            <a:endParaRPr lang="en-US" altLang="zh-CN" dirty="0" smtClean="0"/>
          </a:p>
          <a:p>
            <a:r>
              <a:rPr lang="zh-CN" altLang="en-US" dirty="0" smtClean="0"/>
              <a:t>知识点三  液化及液化的两种方法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1780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蒸发和沸腾的异同</a:t>
            </a:r>
            <a:r>
              <a:rPr lang="zh-CN" altLang="zh-CN" dirty="0" smtClean="0"/>
              <a:t>点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792587"/>
              </p:ext>
            </p:extLst>
          </p:nvPr>
        </p:nvGraphicFramePr>
        <p:xfrm>
          <a:off x="899592" y="1628800"/>
          <a:ext cx="7344816" cy="3600401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1297901"/>
                <a:gridCol w="1844627"/>
                <a:gridCol w="2101144"/>
                <a:gridCol w="2101144"/>
              </a:tblGrid>
              <a:tr h="50821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  <a:endParaRPr lang="zh-CN" sz="105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TlToB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蒸发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沸腾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802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相同点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solidFill>
                            <a:srgbClr val="7030A0"/>
                          </a:solidFill>
                          <a:effectLst/>
                        </a:rPr>
                        <a:t>都是从液态变成气态，都要吸热</a:t>
                      </a:r>
                      <a:endParaRPr lang="zh-CN" sz="105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0813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不同点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发生部位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只在液体表面进行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液体内部和表面同时发生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20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剧烈程度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缓慢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剧烈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9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温度条件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在任何温度下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solidFill>
                            <a:srgbClr val="7030A0"/>
                          </a:solidFill>
                          <a:effectLst/>
                        </a:rPr>
                        <a:t>在一定温度下（沸点）</a:t>
                      </a:r>
                      <a:endParaRPr lang="zh-CN" sz="105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16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影响因素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7030A0"/>
                          </a:solidFill>
                          <a:effectLst/>
                        </a:rPr>
                        <a:t>蒸发快慢与液体的温度高低、液体表面积的大小和液体表面上方空气流动的快慢有关</a:t>
                      </a:r>
                      <a:endParaRPr lang="zh-CN" sz="1050" kern="10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solidFill>
                            <a:srgbClr val="7030A0"/>
                          </a:solidFill>
                          <a:effectLst/>
                        </a:rPr>
                        <a:t>液体沸点的高低与其表面大气压的大小有关。压强越大、沸点越高</a:t>
                      </a:r>
                      <a:endParaRPr lang="zh-CN" sz="105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物态及其变化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521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四、升华和凝华</a:t>
            </a:r>
            <a:endParaRPr lang="en-US" altLang="zh-CN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知识点一  升华</a:t>
            </a:r>
            <a:endParaRPr lang="en-US" altLang="zh-CN" dirty="0" smtClean="0"/>
          </a:p>
          <a:p>
            <a:r>
              <a:rPr lang="zh-CN" altLang="en-US" dirty="0" smtClean="0"/>
              <a:t>知识点二  凝华</a:t>
            </a:r>
            <a:endParaRPr lang="en-US" altLang="zh-CN" dirty="0" smtClean="0"/>
          </a:p>
          <a:p>
            <a:r>
              <a:rPr lang="zh-CN" altLang="en-US" dirty="0" smtClean="0"/>
              <a:t>知识点三  升华吸热、凝华放热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769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五、生活和技术中的物态变化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知识点一  自然界中的水循环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自然界中的云、雨、雪、雾、霜等现象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江河湖海、土壤、植物中的水汽化（蒸发）</a:t>
            </a:r>
            <a:endParaRPr lang="en-US" altLang="zh-CN" dirty="0" smtClean="0"/>
          </a:p>
          <a:p>
            <a:r>
              <a:rPr lang="zh-CN" altLang="en-US" dirty="0" smtClean="0"/>
              <a:t>知识点二  高压锅和电冰箱</a:t>
            </a:r>
            <a:endParaRPr lang="en-US" altLang="zh-CN" dirty="0" smtClean="0"/>
          </a:p>
          <a:p>
            <a:r>
              <a:rPr lang="zh-CN" altLang="en-US" dirty="0" smtClean="0"/>
              <a:t>知识点三  航天技术中的物态变化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6715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372</Words>
  <Application>Microsoft Office PowerPoint</Application>
  <PresentationFormat>全屏显示(4:3)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8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Office 主题</vt:lpstr>
      <vt:lpstr>暗香扑面</vt:lpstr>
      <vt:lpstr>1_暗香扑面</vt:lpstr>
      <vt:lpstr>2_暗香扑面</vt:lpstr>
      <vt:lpstr>3_暗香扑面</vt:lpstr>
      <vt:lpstr>跋涉</vt:lpstr>
      <vt:lpstr>1_跋涉</vt:lpstr>
      <vt:lpstr>2_跋涉</vt:lpstr>
      <vt:lpstr>第一章  物态及其变化</vt:lpstr>
      <vt:lpstr>本章主要内容</vt:lpstr>
      <vt:lpstr>一、物态变化、温度</vt:lpstr>
      <vt:lpstr>物质的状态</vt:lpstr>
      <vt:lpstr>二、熔化和凝固</vt:lpstr>
      <vt:lpstr>三、汽化和液化</vt:lpstr>
      <vt:lpstr>蒸发和沸腾的异同点</vt:lpstr>
      <vt:lpstr>四、升华和凝华</vt:lpstr>
      <vt:lpstr>五、生活和技术中的物态变化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  物态及其变化</dc:title>
  <dc:creator>jftwljy</dc:creator>
  <cp:lastModifiedBy>jftwljy</cp:lastModifiedBy>
  <cp:revision>1</cp:revision>
  <dcterms:created xsi:type="dcterms:W3CDTF">2016-04-15T02:38:26Z</dcterms:created>
  <dcterms:modified xsi:type="dcterms:W3CDTF">2016-04-15T02:49:27Z</dcterms:modified>
</cp:coreProperties>
</file>