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61" r:id="rId2"/>
    <p:sldId id="262" r:id="rId3"/>
    <p:sldId id="259" r:id="rId4"/>
  </p:sldIdLst>
  <p:sldSz cx="9144000" cy="6858000" type="screen4x3"/>
  <p:notesSz cx="6858000" cy="9144000"/>
  <p:defaultTextStyle>
    <a:defPPr>
      <a:defRPr lang="zh-CN"/>
    </a:defPPr>
    <a:lvl1pPr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1pPr>
    <a:lvl2pPr marL="4572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2pPr>
    <a:lvl3pPr marL="9144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3pPr>
    <a:lvl4pPr marL="13716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4pPr>
    <a:lvl5pPr marL="1828800" algn="l" rtl="0" fontAlgn="base">
      <a:spcBef>
        <a:spcPct val="0"/>
      </a:spcBef>
      <a:spcAft>
        <a:spcPct val="0"/>
      </a:spcAft>
      <a:defRPr kumimoji="1" sz="2400" kern="1200">
        <a:solidFill>
          <a:schemeClr val="tx1"/>
        </a:solidFill>
        <a:latin typeface="Times New Roman" pitchFamily="18" charset="-52"/>
        <a:ea typeface="宋体" pitchFamily="2" charset="-122"/>
        <a:cs typeface="+mn-cs"/>
      </a:defRPr>
    </a:lvl5pPr>
    <a:lvl6pPr marL="2286000" algn="l" defTabSz="914400" rtl="0" eaLnBrk="1" latinLnBrk="0" hangingPunct="1">
      <a:defRPr kumimoji="1" sz="2400" kern="1200">
        <a:solidFill>
          <a:schemeClr val="tx1"/>
        </a:solidFill>
        <a:latin typeface="Times New Roman" pitchFamily="18" charset="-52"/>
        <a:ea typeface="宋体" pitchFamily="2" charset="-122"/>
        <a:cs typeface="+mn-cs"/>
      </a:defRPr>
    </a:lvl6pPr>
    <a:lvl7pPr marL="2743200" algn="l" defTabSz="914400" rtl="0" eaLnBrk="1" latinLnBrk="0" hangingPunct="1">
      <a:defRPr kumimoji="1" sz="2400" kern="1200">
        <a:solidFill>
          <a:schemeClr val="tx1"/>
        </a:solidFill>
        <a:latin typeface="Times New Roman" pitchFamily="18" charset="-52"/>
        <a:ea typeface="宋体" pitchFamily="2" charset="-122"/>
        <a:cs typeface="+mn-cs"/>
      </a:defRPr>
    </a:lvl7pPr>
    <a:lvl8pPr marL="3200400" algn="l" defTabSz="914400" rtl="0" eaLnBrk="1" latinLnBrk="0" hangingPunct="1">
      <a:defRPr kumimoji="1" sz="2400" kern="1200">
        <a:solidFill>
          <a:schemeClr val="tx1"/>
        </a:solidFill>
        <a:latin typeface="Times New Roman" pitchFamily="18" charset="-52"/>
        <a:ea typeface="宋体" pitchFamily="2" charset="-122"/>
        <a:cs typeface="+mn-cs"/>
      </a:defRPr>
    </a:lvl8pPr>
    <a:lvl9pPr marL="3657600" algn="l" defTabSz="914400" rtl="0" eaLnBrk="1" latinLnBrk="0" hangingPunct="1">
      <a:defRPr kumimoji="1" sz="2400" kern="1200">
        <a:solidFill>
          <a:schemeClr val="tx1"/>
        </a:solidFill>
        <a:latin typeface="Times New Roman" pitchFamily="18" charset="-52"/>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02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67" autoAdjust="0"/>
  </p:normalViewPr>
  <p:slideViewPr>
    <p:cSldViewPr>
      <p:cViewPr varScale="1">
        <p:scale>
          <a:sx n="104" d="100"/>
          <a:sy n="104" d="100"/>
        </p:scale>
        <p:origin x="-1188"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pPr>
              <a:defRPr/>
            </a:pPr>
            <a:endParaRPr lang="en-US" altLang="zh-CN"/>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ltLang="zh-CN"/>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pPr>
              <a:defRPr/>
            </a:pPr>
            <a:fld id="{ADBA52E3-4A04-4D52-A906-2E823A105597}" type="slidenum">
              <a:rPr lang="en-US" altLang="zh-CN" smtClean="0"/>
              <a:pPr>
                <a:defRPr/>
              </a:pPr>
              <a:t>‹#›</a:t>
            </a:fld>
            <a:endParaRPr lang="en-US" altLang="zh-CN"/>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BE8040F0-48AD-4C4F-AFBE-2C751549FF93}" type="slidenum">
              <a:rPr lang="en-US" altLang="zh-CN" smtClean="0"/>
              <a:pPr>
                <a:defRPr/>
              </a:pPr>
              <a:t>‹#›</a:t>
            </a:fld>
            <a:endParaRPr lang="en-US" altLang="zh-CN"/>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BCADBCA0-AA02-474A-85CB-23559DDC15D8}" type="slidenum">
              <a:rPr lang="en-US" altLang="zh-CN" smtClean="0"/>
              <a:pPr>
                <a:defRPr/>
              </a:pPr>
              <a:t>‹#›</a:t>
            </a:fld>
            <a:endParaRPr lang="en-US" altLang="zh-CN"/>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95D190E7-B278-4E7D-BC38-BE8EB23CFE0B}" type="slidenum">
              <a:rPr lang="en-US" altLang="zh-CN" smtClean="0"/>
              <a:pPr>
                <a:defRPr/>
              </a:pPr>
              <a:t>‹#›</a:t>
            </a:fld>
            <a:endParaRPr lang="en-US" altLang="zh-CN"/>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1A378555-064D-4AC8-A2E7-A77D4D660B22}" type="slidenum">
              <a:rPr lang="en-US" altLang="zh-CN" smtClean="0"/>
              <a:pPr>
                <a:defRPr/>
              </a:pPr>
              <a:t>‹#›</a:t>
            </a:fld>
            <a:endParaRPr lang="en-US" altLang="zh-CN"/>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0030B3CD-F7D3-4111-AEE6-51A0BD91745D}" type="slidenum">
              <a:rPr lang="en-US" altLang="zh-CN" smtClean="0"/>
              <a:pPr>
                <a:defRPr/>
              </a:pPr>
              <a:t>‹#›</a:t>
            </a:fld>
            <a:endParaRPr lang="en-US" altLang="zh-CN"/>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endParaRPr lang="en-US" altLang="zh-CN"/>
          </a:p>
        </p:txBody>
      </p:sp>
      <p:sp>
        <p:nvSpPr>
          <p:cNvPr id="8" name="页脚占位符 7"/>
          <p:cNvSpPr>
            <a:spLocks noGrp="1"/>
          </p:cNvSpPr>
          <p:nvPr>
            <p:ph type="ftr" sz="quarter" idx="11"/>
          </p:nvPr>
        </p:nvSpPr>
        <p:spPr/>
        <p:txBody>
          <a:bodyPr/>
          <a:lstStyle>
            <a:extLst/>
          </a:lstStyle>
          <a:p>
            <a:pPr>
              <a:defRPr/>
            </a:pPr>
            <a:endParaRPr lang="en-US" altLang="zh-CN"/>
          </a:p>
        </p:txBody>
      </p:sp>
      <p:sp>
        <p:nvSpPr>
          <p:cNvPr id="9" name="灯片编号占位符 8"/>
          <p:cNvSpPr>
            <a:spLocks noGrp="1"/>
          </p:cNvSpPr>
          <p:nvPr>
            <p:ph type="sldNum" sz="quarter" idx="12"/>
          </p:nvPr>
        </p:nvSpPr>
        <p:spPr/>
        <p:txBody>
          <a:bodyPr/>
          <a:lstStyle>
            <a:extLst/>
          </a:lstStyle>
          <a:p>
            <a:pPr>
              <a:defRPr/>
            </a:pPr>
            <a:fld id="{736C8A4B-F3CE-47E3-8CBB-E5C04B3D9D56}" type="slidenum">
              <a:rPr lang="en-US" altLang="zh-CN" smtClean="0"/>
              <a:pPr>
                <a:defRPr/>
              </a:pPr>
              <a:t>‹#›</a:t>
            </a:fld>
            <a:endParaRPr lang="en-US" altLang="zh-CN"/>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pPr>
              <a:defRPr/>
            </a:pPr>
            <a:endParaRPr lang="en-US" altLang="zh-CN"/>
          </a:p>
        </p:txBody>
      </p:sp>
      <p:sp>
        <p:nvSpPr>
          <p:cNvPr id="4" name="页脚占位符 3"/>
          <p:cNvSpPr>
            <a:spLocks noGrp="1"/>
          </p:cNvSpPr>
          <p:nvPr>
            <p:ph type="ftr" sz="quarter" idx="11"/>
          </p:nvPr>
        </p:nvSpPr>
        <p:spPr/>
        <p:txBody>
          <a:bodyPr/>
          <a:lstStyle>
            <a:extLst/>
          </a:lstStyle>
          <a:p>
            <a:pPr>
              <a:defRPr/>
            </a:pPr>
            <a:endParaRPr lang="en-US" altLang="zh-CN"/>
          </a:p>
        </p:txBody>
      </p:sp>
      <p:sp>
        <p:nvSpPr>
          <p:cNvPr id="5" name="灯片编号占位符 4"/>
          <p:cNvSpPr>
            <a:spLocks noGrp="1"/>
          </p:cNvSpPr>
          <p:nvPr>
            <p:ph type="sldNum" sz="quarter" idx="12"/>
          </p:nvPr>
        </p:nvSpPr>
        <p:spPr/>
        <p:txBody>
          <a:bodyPr/>
          <a:lstStyle>
            <a:extLst/>
          </a:lstStyle>
          <a:p>
            <a:pPr>
              <a:defRPr/>
            </a:pPr>
            <a:fld id="{CAABCC96-F97B-47F3-979B-D1C31B4C5967}" type="slidenum">
              <a:rPr lang="en-US" altLang="zh-CN" smtClean="0"/>
              <a:pPr>
                <a:defRPr/>
              </a:pPr>
              <a:t>‹#›</a:t>
            </a:fld>
            <a:endParaRPr lang="en-US" altLang="zh-CN"/>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pPr>
              <a:defRPr/>
            </a:pPr>
            <a:endParaRPr lang="en-US" altLang="zh-CN"/>
          </a:p>
        </p:txBody>
      </p:sp>
      <p:sp>
        <p:nvSpPr>
          <p:cNvPr id="3" name="页脚占位符 2"/>
          <p:cNvSpPr>
            <a:spLocks noGrp="1"/>
          </p:cNvSpPr>
          <p:nvPr>
            <p:ph type="ftr" sz="quarter" idx="11"/>
          </p:nvPr>
        </p:nvSpPr>
        <p:spPr/>
        <p:txBody>
          <a:bodyPr/>
          <a:lstStyle>
            <a:extLst/>
          </a:lstStyle>
          <a:p>
            <a:pPr>
              <a:defRPr/>
            </a:pPr>
            <a:endParaRPr lang="en-US" altLang="zh-CN"/>
          </a:p>
        </p:txBody>
      </p:sp>
      <p:sp>
        <p:nvSpPr>
          <p:cNvPr id="4" name="灯片编号占位符 3"/>
          <p:cNvSpPr>
            <a:spLocks noGrp="1"/>
          </p:cNvSpPr>
          <p:nvPr>
            <p:ph type="sldNum" sz="quarter" idx="12"/>
          </p:nvPr>
        </p:nvSpPr>
        <p:spPr/>
        <p:txBody>
          <a:bodyPr/>
          <a:lstStyle>
            <a:extLst/>
          </a:lstStyle>
          <a:p>
            <a:pPr>
              <a:defRPr/>
            </a:pPr>
            <a:fld id="{315A01EA-2203-4497-98D7-EE37BA67F1C6}" type="slidenum">
              <a:rPr lang="en-US" altLang="zh-CN" smtClean="0"/>
              <a:pPr>
                <a:defRPr/>
              </a:pPr>
              <a:t>‹#›</a:t>
            </a:fld>
            <a:endParaRPr lang="en-US" altLang="zh-CN"/>
          </a:p>
        </p:txBody>
      </p:sp>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1138047B-D6E6-403E-A436-FAA5B101C879}" type="slidenum">
              <a:rPr lang="en-US" altLang="zh-CN" smtClean="0"/>
              <a:pPr>
                <a:defRPr/>
              </a:pPr>
              <a:t>‹#›</a:t>
            </a:fld>
            <a:endParaRPr lang="en-US" altLang="zh-CN"/>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pPr>
              <a:defRPr/>
            </a:pPr>
            <a:endParaRPr lang="en-US" altLang="zh-CN"/>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ltLang="zh-CN"/>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pPr>
              <a:defRPr/>
            </a:pPr>
            <a:fld id="{3CEC4DB9-1EEE-453F-8062-BE8B3F880EE1}" type="slidenum">
              <a:rPr lang="en-US" altLang="zh-CN" smtClean="0"/>
              <a:pPr>
                <a:defRPr/>
              </a:pPr>
              <a:t>‹#›</a:t>
            </a:fld>
            <a:endParaRPr lang="en-US" altLang="zh-CN"/>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ltLang="zh-CN"/>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ltLang="zh-CN"/>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839EC1A0-931D-4470-B420-EBD647417A92}" type="slidenum">
              <a:rPr lang="en-US" altLang="zh-CN" smtClean="0"/>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40000" y="2916000"/>
            <a:ext cx="7920000" cy="1260000"/>
          </a:xfrm>
          <a:prstGeom prst="rect">
            <a:avLst/>
          </a:prstGeom>
          <a:noFill/>
        </p:spPr>
        <p:txBody>
          <a:bodyPr wrap="none" lIns="91440" tIns="45720" rIns="91440" bIns="45720">
            <a:prstTxWarp prst="textArchDown">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名店、名药、名医的同仁堂中医医院</a:t>
            </a:r>
            <a:endParaRPr lang="zh-CN"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84968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具有中医药文化特色的同仁堂中医医院</a:t>
            </a:r>
          </a:p>
        </p:txBody>
      </p:sp>
      <p:sp>
        <p:nvSpPr>
          <p:cNvPr id="3" name="内容占位符 2"/>
          <p:cNvSpPr>
            <a:spLocks noGrp="1"/>
          </p:cNvSpPr>
          <p:nvPr>
            <p:ph sz="half" idx="1"/>
          </p:nvPr>
        </p:nvSpPr>
        <p:spPr/>
        <p:txBody>
          <a:bodyPr/>
          <a:lstStyle/>
          <a:p>
            <a:r>
              <a:rPr lang="zh-CN" altLang="en-US" dirty="0"/>
              <a:t>北京同仁堂中医医院在同仁堂创始人乐家老宅原址和原同仁堂制药厂基础上装修改造而成。医院外装采用仿清式建筑风格，内饰充满绿色健康理念，将北京古都风貌与中医药传统文化进行了有机结合。</a:t>
            </a:r>
          </a:p>
        </p:txBody>
      </p:sp>
      <p:pic>
        <p:nvPicPr>
          <p:cNvPr id="5" name="内容占位符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762500" y="2329656"/>
            <a:ext cx="3810000" cy="2828925"/>
          </a:xfrm>
        </p:spPr>
      </p:pic>
    </p:spTree>
    <p:extLst>
      <p:ext uri="{BB962C8B-B14F-4D97-AF65-F5344CB8AC3E}">
        <p14:creationId xmlns:p14="http://schemas.microsoft.com/office/powerpoint/2010/main" val="161505574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smtClean="0"/>
              <a:t>北京同仁堂中医医院</a:t>
            </a:r>
            <a:endParaRPr lang="zh-CN" altLang="en-US" dirty="0"/>
          </a:p>
        </p:txBody>
      </p:sp>
      <p:sp>
        <p:nvSpPr>
          <p:cNvPr id="9" name="文本占位符 8"/>
          <p:cNvSpPr>
            <a:spLocks noGrp="1"/>
          </p:cNvSpPr>
          <p:nvPr>
            <p:ph type="body" idx="1"/>
          </p:nvPr>
        </p:nvSpPr>
        <p:spPr/>
        <p:txBody>
          <a:bodyPr/>
          <a:lstStyle/>
          <a:p>
            <a:endParaRPr lang="zh-CN" altLang="en-US"/>
          </a:p>
        </p:txBody>
      </p:sp>
      <p:sp>
        <p:nvSpPr>
          <p:cNvPr id="10" name="文本占位符 9"/>
          <p:cNvSpPr>
            <a:spLocks noGrp="1"/>
          </p:cNvSpPr>
          <p:nvPr>
            <p:ph type="body" sz="half" idx="3"/>
          </p:nvPr>
        </p:nvSpPr>
        <p:spPr/>
        <p:txBody>
          <a:bodyPr/>
          <a:lstStyle/>
          <a:p>
            <a:endParaRPr lang="zh-CN" altLang="en-US"/>
          </a:p>
        </p:txBody>
      </p:sp>
      <p:sp>
        <p:nvSpPr>
          <p:cNvPr id="2051" name="内容占位符 2"/>
          <p:cNvSpPr>
            <a:spLocks noGrp="1"/>
          </p:cNvSpPr>
          <p:nvPr>
            <p:ph sz="quarter" idx="2"/>
          </p:nvPr>
        </p:nvSpPr>
        <p:spPr/>
        <p:txBody>
          <a:bodyPr>
            <a:normAutofit fontScale="92500" lnSpcReduction="10000"/>
          </a:bodyPr>
          <a:lstStyle/>
          <a:p>
            <a:pPr eaLnBrk="1" hangingPunct="1"/>
            <a:r>
              <a:rPr lang="zh-CN" altLang="en-US" sz="2400" dirty="0" smtClean="0"/>
              <a:t>北京同仁堂中医医院是一所医药结合、具有同仁堂品牌及同仁堂中医药文化特色的中医医院。同仁堂始建于清康熙八年（公元</a:t>
            </a:r>
            <a:r>
              <a:rPr lang="en-US" altLang="zh-CN" sz="2400" dirty="0" smtClean="0"/>
              <a:t>1669</a:t>
            </a:r>
            <a:r>
              <a:rPr lang="zh-CN" altLang="en-US" sz="2400" dirty="0" smtClean="0"/>
              <a:t>年），是享誉海内外的中华老字号。历代同仁堂人恪守“炮制虽繁必不敢省人工，品味虽贵必不敢减物力”的古训，其产品以“配方独特、选料上乘、工艺精湛、疗效显著”而名扬海内外。</a:t>
            </a:r>
            <a:endParaRPr lang="en-US" altLang="zh-CN" sz="2400" dirty="0" smtClean="0"/>
          </a:p>
        </p:txBody>
      </p:sp>
      <p:pic>
        <p:nvPicPr>
          <p:cNvPr id="12" name="内容占位符 11"/>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5088769" y="2226935"/>
            <a:ext cx="3154286" cy="2377143"/>
          </a:xfrm>
        </p:spPr>
      </p:pic>
    </p:spTree>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 calcmode="lin" valueType="num">
                                      <p:cBhvr additive="base">
                                        <p:cTn id="7" dur="500" fill="hold"/>
                                        <p:tgtEl>
                                          <p:spTgt spid="205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1">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294</TotalTime>
  <Words>154</Words>
  <Application>Microsoft Office PowerPoint</Application>
  <PresentationFormat>全屏显示(4:3)</PresentationFormat>
  <Paragraphs>5</Paragraphs>
  <Slides>3</Slides>
  <Notes>0</Notes>
  <HiddenSlides>0</HiddenSlides>
  <MMClips>0</MMClips>
  <ScaleCrop>false</ScaleCrop>
  <HeadingPairs>
    <vt:vector size="4" baseType="variant">
      <vt:variant>
        <vt:lpstr>主题</vt:lpstr>
      </vt:variant>
      <vt:variant>
        <vt:i4>1</vt:i4>
      </vt:variant>
      <vt:variant>
        <vt:lpstr>幻灯片标题</vt:lpstr>
      </vt:variant>
      <vt:variant>
        <vt:i4>3</vt:i4>
      </vt:variant>
    </vt:vector>
  </HeadingPairs>
  <TitlesOfParts>
    <vt:vector size="4" baseType="lpstr">
      <vt:lpstr>聚合</vt:lpstr>
      <vt:lpstr>PowerPoint 演示文稿</vt:lpstr>
      <vt:lpstr>具有中医药文化特色的同仁堂中医医院</vt:lpstr>
      <vt:lpstr>北京同仁堂中医医院</vt:lpstr>
    </vt:vector>
  </TitlesOfParts>
  <Company>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同仁堂要建中医院</dc:title>
  <dc:creator>Zhang</dc:creator>
  <cp:lastModifiedBy>nieyuzhen</cp:lastModifiedBy>
  <cp:revision>24</cp:revision>
  <dcterms:created xsi:type="dcterms:W3CDTF">2001-12-19T00:47:36Z</dcterms:created>
  <dcterms:modified xsi:type="dcterms:W3CDTF">2015-06-25T07:53:47Z</dcterms:modified>
</cp:coreProperties>
</file>