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 id="257" r:id="rId3"/>
  </p:sldIdLst>
  <p:sldSz cx="9144000" cy="6858000" type="screen4x3"/>
  <p:notesSz cx="6858000" cy="9144000"/>
  <p:defaultTextStyle>
    <a:defPPr>
      <a:defRPr lang="zh-CN"/>
    </a:defPPr>
    <a:lvl1pPr algn="l" rtl="0" fontAlgn="base">
      <a:spcBef>
        <a:spcPct val="0"/>
      </a:spcBef>
      <a:spcAft>
        <a:spcPct val="0"/>
      </a:spcAft>
      <a:defRPr kumimoji="1" sz="2400" kern="1200">
        <a:solidFill>
          <a:schemeClr val="tx1"/>
        </a:solidFill>
        <a:latin typeface="Times New Roman" pitchFamily="18" charset="-52"/>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52"/>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52"/>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52"/>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52"/>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52"/>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52"/>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52"/>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52"/>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2020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36" d="100"/>
          <a:sy n="36" d="100"/>
        </p:scale>
        <p:origin x="-91" y="-629"/>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ADBA52E3-4A04-4D52-A906-2E823A105597}" type="slidenum">
              <a:rPr lang="en-US" altLang="zh-CN"/>
              <a:pPr>
                <a:defRPr/>
              </a:pPr>
              <a:t>‹#›</a:t>
            </a:fld>
            <a:endParaRPr lang="en-US" altLang="zh-CN"/>
          </a:p>
        </p:txBody>
      </p:sp>
    </p:spTree>
    <p:extLst>
      <p:ext uri="{BB962C8B-B14F-4D97-AF65-F5344CB8AC3E}">
        <p14:creationId xmlns:p14="http://schemas.microsoft.com/office/powerpoint/2010/main" val="8138391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BE8040F0-48AD-4C4F-AFBE-2C751549FF93}" type="slidenum">
              <a:rPr lang="en-US" altLang="zh-CN"/>
              <a:pPr>
                <a:defRPr/>
              </a:pPr>
              <a:t>‹#›</a:t>
            </a:fld>
            <a:endParaRPr lang="en-US" altLang="zh-CN"/>
          </a:p>
        </p:txBody>
      </p:sp>
    </p:spTree>
    <p:extLst>
      <p:ext uri="{BB962C8B-B14F-4D97-AF65-F5344CB8AC3E}">
        <p14:creationId xmlns:p14="http://schemas.microsoft.com/office/powerpoint/2010/main" val="37954943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15100" y="609600"/>
            <a:ext cx="1943100" cy="54864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85800" y="609600"/>
            <a:ext cx="5676900" cy="54864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BCADBCA0-AA02-474A-85CB-23559DDC15D8}" type="slidenum">
              <a:rPr lang="en-US" altLang="zh-CN"/>
              <a:pPr>
                <a:defRPr/>
              </a:pPr>
              <a:t>‹#›</a:t>
            </a:fld>
            <a:endParaRPr lang="en-US" altLang="zh-CN"/>
          </a:p>
        </p:txBody>
      </p:sp>
    </p:spTree>
    <p:extLst>
      <p:ext uri="{BB962C8B-B14F-4D97-AF65-F5344CB8AC3E}">
        <p14:creationId xmlns:p14="http://schemas.microsoft.com/office/powerpoint/2010/main" val="41108071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OverObj" preserve="1">
  <p:cSld name="标题和文本在内容之上">
    <p:spTree>
      <p:nvGrpSpPr>
        <p:cNvPr id="1" name=""/>
        <p:cNvGrpSpPr/>
        <p:nvPr/>
      </p:nvGrpSpPr>
      <p:grpSpPr>
        <a:xfrm>
          <a:off x="0" y="0"/>
          <a:ext cx="0" cy="0"/>
          <a:chOff x="0" y="0"/>
          <a:chExt cx="0" cy="0"/>
        </a:xfrm>
      </p:grpSpPr>
      <p:sp>
        <p:nvSpPr>
          <p:cNvPr id="2" name="标题 1"/>
          <p:cNvSpPr>
            <a:spLocks noGrp="1"/>
          </p:cNvSpPr>
          <p:nvPr>
            <p:ph type="title"/>
          </p:nvPr>
        </p:nvSpPr>
        <p:spPr>
          <a:xfrm>
            <a:off x="685800" y="609600"/>
            <a:ext cx="7772400" cy="1143000"/>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685800" y="1981200"/>
            <a:ext cx="7772400" cy="19812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85800" y="4114800"/>
            <a:ext cx="7772400" cy="19812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DFB74B32-2289-4146-A2FA-299412ECD0F7}" type="slidenum">
              <a:rPr lang="en-US" altLang="zh-CN"/>
              <a:pPr>
                <a:defRPr/>
              </a:pPr>
              <a:t>‹#›</a:t>
            </a:fld>
            <a:endParaRPr lang="en-US" altLang="zh-CN"/>
          </a:p>
        </p:txBody>
      </p:sp>
    </p:spTree>
    <p:extLst>
      <p:ext uri="{BB962C8B-B14F-4D97-AF65-F5344CB8AC3E}">
        <p14:creationId xmlns:p14="http://schemas.microsoft.com/office/powerpoint/2010/main" val="33590790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95D190E7-B278-4E7D-BC38-BE8EB23CFE0B}" type="slidenum">
              <a:rPr lang="en-US" altLang="zh-CN"/>
              <a:pPr>
                <a:defRPr/>
              </a:pPr>
              <a:t>‹#›</a:t>
            </a:fld>
            <a:endParaRPr lang="en-US" altLang="zh-CN"/>
          </a:p>
        </p:txBody>
      </p:sp>
    </p:spTree>
    <p:extLst>
      <p:ext uri="{BB962C8B-B14F-4D97-AF65-F5344CB8AC3E}">
        <p14:creationId xmlns:p14="http://schemas.microsoft.com/office/powerpoint/2010/main" val="31435185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1A378555-064D-4AC8-A2E7-A77D4D660B22}" type="slidenum">
              <a:rPr lang="en-US" altLang="zh-CN"/>
              <a:pPr>
                <a:defRPr/>
              </a:pPr>
              <a:t>‹#›</a:t>
            </a:fld>
            <a:endParaRPr lang="en-US" altLang="zh-CN"/>
          </a:p>
        </p:txBody>
      </p:sp>
    </p:spTree>
    <p:extLst>
      <p:ext uri="{BB962C8B-B14F-4D97-AF65-F5344CB8AC3E}">
        <p14:creationId xmlns:p14="http://schemas.microsoft.com/office/powerpoint/2010/main" val="25846774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0030B3CD-F7D3-4111-AEE6-51A0BD91745D}" type="slidenum">
              <a:rPr lang="en-US" altLang="zh-CN"/>
              <a:pPr>
                <a:defRPr/>
              </a:pPr>
              <a:t>‹#›</a:t>
            </a:fld>
            <a:endParaRPr lang="en-US" altLang="zh-CN"/>
          </a:p>
        </p:txBody>
      </p:sp>
    </p:spTree>
    <p:extLst>
      <p:ext uri="{BB962C8B-B14F-4D97-AF65-F5344CB8AC3E}">
        <p14:creationId xmlns:p14="http://schemas.microsoft.com/office/powerpoint/2010/main" val="16499140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9" name="Rectangle 6"/>
          <p:cNvSpPr>
            <a:spLocks noGrp="1" noChangeArrowheads="1"/>
          </p:cNvSpPr>
          <p:nvPr>
            <p:ph type="sldNum" sz="quarter" idx="12"/>
          </p:nvPr>
        </p:nvSpPr>
        <p:spPr>
          <a:ln/>
        </p:spPr>
        <p:txBody>
          <a:bodyPr/>
          <a:lstStyle>
            <a:lvl1pPr>
              <a:defRPr/>
            </a:lvl1pPr>
          </a:lstStyle>
          <a:p>
            <a:pPr>
              <a:defRPr/>
            </a:pPr>
            <a:fld id="{736C8A4B-F3CE-47E3-8CBB-E5C04B3D9D56}" type="slidenum">
              <a:rPr lang="en-US" altLang="zh-CN"/>
              <a:pPr>
                <a:defRPr/>
              </a:pPr>
              <a:t>‹#›</a:t>
            </a:fld>
            <a:endParaRPr lang="en-US" altLang="zh-CN"/>
          </a:p>
        </p:txBody>
      </p:sp>
    </p:spTree>
    <p:extLst>
      <p:ext uri="{BB962C8B-B14F-4D97-AF65-F5344CB8AC3E}">
        <p14:creationId xmlns:p14="http://schemas.microsoft.com/office/powerpoint/2010/main" val="24546019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6"/>
          <p:cNvSpPr>
            <a:spLocks noGrp="1" noChangeArrowheads="1"/>
          </p:cNvSpPr>
          <p:nvPr>
            <p:ph type="sldNum" sz="quarter" idx="12"/>
          </p:nvPr>
        </p:nvSpPr>
        <p:spPr>
          <a:ln/>
        </p:spPr>
        <p:txBody>
          <a:bodyPr/>
          <a:lstStyle>
            <a:lvl1pPr>
              <a:defRPr/>
            </a:lvl1pPr>
          </a:lstStyle>
          <a:p>
            <a:pPr>
              <a:defRPr/>
            </a:pPr>
            <a:fld id="{CAABCC96-F97B-47F3-979B-D1C31B4C5967}" type="slidenum">
              <a:rPr lang="en-US" altLang="zh-CN"/>
              <a:pPr>
                <a:defRPr/>
              </a:pPr>
              <a:t>‹#›</a:t>
            </a:fld>
            <a:endParaRPr lang="en-US" altLang="zh-CN"/>
          </a:p>
        </p:txBody>
      </p:sp>
    </p:spTree>
    <p:extLst>
      <p:ext uri="{BB962C8B-B14F-4D97-AF65-F5344CB8AC3E}">
        <p14:creationId xmlns:p14="http://schemas.microsoft.com/office/powerpoint/2010/main" val="30899068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4" name="Rectangle 6"/>
          <p:cNvSpPr>
            <a:spLocks noGrp="1" noChangeArrowheads="1"/>
          </p:cNvSpPr>
          <p:nvPr>
            <p:ph type="sldNum" sz="quarter" idx="12"/>
          </p:nvPr>
        </p:nvSpPr>
        <p:spPr>
          <a:ln/>
        </p:spPr>
        <p:txBody>
          <a:bodyPr/>
          <a:lstStyle>
            <a:lvl1pPr>
              <a:defRPr/>
            </a:lvl1pPr>
          </a:lstStyle>
          <a:p>
            <a:pPr>
              <a:defRPr/>
            </a:pPr>
            <a:fld id="{315A01EA-2203-4497-98D7-EE37BA67F1C6}" type="slidenum">
              <a:rPr lang="en-US" altLang="zh-CN"/>
              <a:pPr>
                <a:defRPr/>
              </a:pPr>
              <a:t>‹#›</a:t>
            </a:fld>
            <a:endParaRPr lang="en-US" altLang="zh-CN"/>
          </a:p>
        </p:txBody>
      </p:sp>
    </p:spTree>
    <p:extLst>
      <p:ext uri="{BB962C8B-B14F-4D97-AF65-F5344CB8AC3E}">
        <p14:creationId xmlns:p14="http://schemas.microsoft.com/office/powerpoint/2010/main" val="6372116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1138047B-D6E6-403E-A436-FAA5B101C879}" type="slidenum">
              <a:rPr lang="en-US" altLang="zh-CN"/>
              <a:pPr>
                <a:defRPr/>
              </a:pPr>
              <a:t>‹#›</a:t>
            </a:fld>
            <a:endParaRPr lang="en-US" altLang="zh-CN"/>
          </a:p>
        </p:txBody>
      </p:sp>
    </p:spTree>
    <p:extLst>
      <p:ext uri="{BB962C8B-B14F-4D97-AF65-F5344CB8AC3E}">
        <p14:creationId xmlns:p14="http://schemas.microsoft.com/office/powerpoint/2010/main" val="28251769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3CEC4DB9-1EEE-453F-8062-BE8B3F880EE1}" type="slidenum">
              <a:rPr lang="en-US" altLang="zh-CN"/>
              <a:pPr>
                <a:defRPr/>
              </a:pPr>
              <a:t>‹#›</a:t>
            </a:fld>
            <a:endParaRPr lang="en-US" altLang="zh-CN"/>
          </a:p>
        </p:txBody>
      </p:sp>
    </p:spTree>
    <p:extLst>
      <p:ext uri="{BB962C8B-B14F-4D97-AF65-F5344CB8AC3E}">
        <p14:creationId xmlns:p14="http://schemas.microsoft.com/office/powerpoint/2010/main" val="42691801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1">
                <a:gamma/>
                <a:shade val="76078"/>
                <a:invGamma/>
              </a:schemeClr>
            </a:gs>
          </a:gsLst>
          <a:lin ang="54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smtClean="0"/>
            </a:lvl1pPr>
          </a:lstStyle>
          <a:p>
            <a:pPr>
              <a:defRPr/>
            </a:pPr>
            <a:endParaRPr lang="en-US" altLang="zh-CN"/>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smtClean="0"/>
            </a:lvl1pPr>
          </a:lstStyle>
          <a:p>
            <a:pPr>
              <a:defRPr/>
            </a:pPr>
            <a:endParaRPr lang="en-US" altLang="zh-CN"/>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smtClean="0"/>
            </a:lvl1pPr>
          </a:lstStyle>
          <a:p>
            <a:pPr>
              <a:defRPr/>
            </a:pPr>
            <a:fld id="{839EC1A0-931D-4470-B420-EBD647417A92}"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Times New Roman" pitchFamily="18" charset="-52"/>
          <a:ea typeface="宋体" pitchFamily="2" charset="-122"/>
        </a:defRPr>
      </a:lvl2pPr>
      <a:lvl3pPr algn="ctr" rtl="0" eaLnBrk="0" fontAlgn="base" hangingPunct="0">
        <a:spcBef>
          <a:spcPct val="0"/>
        </a:spcBef>
        <a:spcAft>
          <a:spcPct val="0"/>
        </a:spcAft>
        <a:defRPr kumimoji="1" sz="4400">
          <a:solidFill>
            <a:schemeClr val="tx2"/>
          </a:solidFill>
          <a:latin typeface="Times New Roman" pitchFamily="18" charset="-52"/>
          <a:ea typeface="宋体" pitchFamily="2" charset="-122"/>
        </a:defRPr>
      </a:lvl3pPr>
      <a:lvl4pPr algn="ctr" rtl="0" eaLnBrk="0" fontAlgn="base" hangingPunct="0">
        <a:spcBef>
          <a:spcPct val="0"/>
        </a:spcBef>
        <a:spcAft>
          <a:spcPct val="0"/>
        </a:spcAft>
        <a:defRPr kumimoji="1" sz="4400">
          <a:solidFill>
            <a:schemeClr val="tx2"/>
          </a:solidFill>
          <a:latin typeface="Times New Roman" pitchFamily="18" charset="-52"/>
          <a:ea typeface="宋体" pitchFamily="2" charset="-122"/>
        </a:defRPr>
      </a:lvl4pPr>
      <a:lvl5pPr algn="ctr" rtl="0" eaLnBrk="0" fontAlgn="base" hangingPunct="0">
        <a:spcBef>
          <a:spcPct val="0"/>
        </a:spcBef>
        <a:spcAft>
          <a:spcPct val="0"/>
        </a:spcAft>
        <a:defRPr kumimoji="1" sz="4400">
          <a:solidFill>
            <a:schemeClr val="tx2"/>
          </a:solidFill>
          <a:latin typeface="Times New Roman" pitchFamily="18" charset="-52"/>
          <a:ea typeface="宋体" pitchFamily="2" charset="-122"/>
        </a:defRPr>
      </a:lvl5pPr>
      <a:lvl6pPr marL="457200" algn="ctr" rtl="0" fontAlgn="base">
        <a:spcBef>
          <a:spcPct val="0"/>
        </a:spcBef>
        <a:spcAft>
          <a:spcPct val="0"/>
        </a:spcAft>
        <a:defRPr kumimoji="1" sz="4400">
          <a:solidFill>
            <a:schemeClr val="tx2"/>
          </a:solidFill>
          <a:latin typeface="Times New Roman" pitchFamily="18" charset="-52"/>
          <a:ea typeface="宋体" pitchFamily="2" charset="-122"/>
        </a:defRPr>
      </a:lvl6pPr>
      <a:lvl7pPr marL="914400" algn="ctr" rtl="0" fontAlgn="base">
        <a:spcBef>
          <a:spcPct val="0"/>
        </a:spcBef>
        <a:spcAft>
          <a:spcPct val="0"/>
        </a:spcAft>
        <a:defRPr kumimoji="1" sz="4400">
          <a:solidFill>
            <a:schemeClr val="tx2"/>
          </a:solidFill>
          <a:latin typeface="Times New Roman" pitchFamily="18" charset="-52"/>
          <a:ea typeface="宋体" pitchFamily="2" charset="-122"/>
        </a:defRPr>
      </a:lvl7pPr>
      <a:lvl8pPr marL="1371600" algn="ctr" rtl="0" fontAlgn="base">
        <a:spcBef>
          <a:spcPct val="0"/>
        </a:spcBef>
        <a:spcAft>
          <a:spcPct val="0"/>
        </a:spcAft>
        <a:defRPr kumimoji="1" sz="4400">
          <a:solidFill>
            <a:schemeClr val="tx2"/>
          </a:solidFill>
          <a:latin typeface="Times New Roman" pitchFamily="18" charset="-52"/>
          <a:ea typeface="宋体" pitchFamily="2" charset="-122"/>
        </a:defRPr>
      </a:lvl8pPr>
      <a:lvl9pPr marL="1828800" algn="ctr" rtl="0" fontAlgn="base">
        <a:spcBef>
          <a:spcPct val="0"/>
        </a:spcBef>
        <a:spcAft>
          <a:spcPct val="0"/>
        </a:spcAft>
        <a:defRPr kumimoji="1" sz="4400">
          <a:solidFill>
            <a:schemeClr val="tx2"/>
          </a:solidFill>
          <a:latin typeface="Times New Roman" pitchFamily="18" charset="-52"/>
          <a:ea typeface="宋体" pitchFamily="2" charset="-122"/>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标题 3"/>
          <p:cNvSpPr>
            <a:spLocks noGrp="1"/>
          </p:cNvSpPr>
          <p:nvPr>
            <p:ph type="title"/>
          </p:nvPr>
        </p:nvSpPr>
        <p:spPr/>
        <p:txBody>
          <a:bodyPr/>
          <a:lstStyle/>
          <a:p>
            <a:pPr eaLnBrk="1" hangingPunct="1"/>
            <a:endParaRPr lang="zh-CN" altLang="en-US" smtClean="0"/>
          </a:p>
        </p:txBody>
      </p:sp>
      <p:sp>
        <p:nvSpPr>
          <p:cNvPr id="2051" name="内容占位符 2"/>
          <p:cNvSpPr>
            <a:spLocks noGrp="1"/>
          </p:cNvSpPr>
          <p:nvPr>
            <p:ph idx="1"/>
          </p:nvPr>
        </p:nvSpPr>
        <p:spPr/>
        <p:txBody>
          <a:bodyPr/>
          <a:lstStyle/>
          <a:p>
            <a:pPr eaLnBrk="1" hangingPunct="1"/>
            <a:r>
              <a:rPr lang="zh-CN" altLang="en-US" sz="2400" smtClean="0"/>
              <a:t>北京同仁堂中医医院是一所医药结合、具有同仁堂品牌及同仁堂中医药文化特色的中医</a:t>
            </a:r>
            <a:r>
              <a:rPr lang="zh-CN" altLang="en-US" sz="2400" smtClean="0"/>
              <a:t>医院</a:t>
            </a:r>
            <a:r>
              <a:rPr lang="zh-CN" altLang="en-US" sz="2400" smtClean="0"/>
              <a:t>。同仁</a:t>
            </a:r>
            <a:r>
              <a:rPr lang="zh-CN" altLang="en-US" sz="2400" smtClean="0"/>
              <a:t>堂始建于清康熙八年（公元</a:t>
            </a:r>
            <a:r>
              <a:rPr lang="en-US" altLang="zh-CN" sz="2400" dirty="0" smtClean="0"/>
              <a:t>1669</a:t>
            </a:r>
            <a:r>
              <a:rPr lang="zh-CN" altLang="en-US" sz="2400" dirty="0" smtClean="0"/>
              <a:t>年），是享誉海内外的中华老字号。历代同仁堂人恪守“炮制虽繁必不敢省人工，品味虽贵必不敢减物力”的古训，其产品以“配方独特、选料上乘、工艺精湛、疗效显著”而名扬海内外。</a:t>
            </a:r>
            <a:endParaRPr lang="en-US" altLang="zh-CN" sz="2400" dirty="0" smtClean="0"/>
          </a:p>
          <a:p>
            <a:pPr eaLnBrk="1" hangingPunct="1"/>
            <a:r>
              <a:rPr lang="zh-CN" altLang="en-US" sz="2400" dirty="0" smtClean="0"/>
              <a:t>北京同仁堂中医医院在同仁堂创始人乐家老宅原址和原同仁堂制药厂基础上装修改造而成。医院外装采用仿清式建筑风格，内饰充满绿色健康理念，将北京古都风貌与中医药传统文化进行了有机结合。</a:t>
            </a:r>
            <a:br>
              <a:rPr lang="zh-CN" altLang="en-US" sz="2400" dirty="0" smtClean="0"/>
            </a:br>
            <a:r>
              <a:rPr lang="zh-CN" altLang="en-US" sz="2400" dirty="0" smtClean="0"/>
              <a:t>。</a:t>
            </a:r>
            <a:br>
              <a:rPr lang="zh-CN" altLang="en-US" sz="2400" dirty="0" smtClean="0"/>
            </a:br>
            <a:endParaRPr lang="zh-CN" altLang="en-US" sz="2400" dirty="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685800" y="1447800"/>
            <a:ext cx="7772400" cy="1143000"/>
          </a:xfrm>
        </p:spPr>
        <p:txBody>
          <a:bodyPr/>
          <a:lstStyle/>
          <a:p>
            <a:pPr eaLnBrk="1" hangingPunct="1"/>
            <a:r>
              <a:rPr lang="zh-CN" altLang="en-US" smtClean="0">
                <a:solidFill>
                  <a:srgbClr val="020202"/>
                </a:solidFill>
              </a:rPr>
              <a:t>同仁堂要建中医院</a:t>
            </a:r>
            <a:endParaRPr lang="zh-CN" altLang="en-US" smtClean="0"/>
          </a:p>
        </p:txBody>
      </p:sp>
      <p:sp>
        <p:nvSpPr>
          <p:cNvPr id="3075" name="Rectangle 3"/>
          <p:cNvSpPr>
            <a:spLocks noGrp="1" noChangeArrowheads="1"/>
          </p:cNvSpPr>
          <p:nvPr>
            <p:ph type="subTitle" idx="1"/>
          </p:nvPr>
        </p:nvSpPr>
        <p:spPr>
          <a:xfrm>
            <a:off x="1295400" y="3276600"/>
            <a:ext cx="6400800" cy="1752600"/>
          </a:xfrm>
        </p:spPr>
        <p:txBody>
          <a:bodyPr/>
          <a:lstStyle/>
          <a:p>
            <a:pPr eaLnBrk="1" hangingPunct="1"/>
            <a:r>
              <a:rPr lang="zh-CN" altLang="en-US" smtClean="0"/>
              <a:t>同仁堂集团以“药德”为魂，首创名店 ＋名药＋名医的经营方式</a:t>
            </a:r>
          </a:p>
        </p:txBody>
      </p:sp>
    </p:spTree>
  </p:cSld>
  <p:clrMapOvr>
    <a:masterClrMapping/>
  </p:clrMapOvr>
</p:sld>
</file>

<file path=ppt/theme/theme1.xml><?xml version="1.0" encoding="utf-8"?>
<a:theme xmlns:a="http://schemas.openxmlformats.org/drawingml/2006/main" name="Office 主题​​">
  <a:themeElements>
    <a:clrScheme name="Office 主题​​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主题​​">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zh-CN" altLang="en-US" sz="2400" b="0" i="0" u="none" strike="noStrike" cap="none" normalizeH="0" baseline="0" smtClean="0">
            <a:ln>
              <a:noFill/>
            </a:ln>
            <a:solidFill>
              <a:schemeClr val="tx1"/>
            </a:solidFill>
            <a:effectLst/>
            <a:latin typeface="Times New Roman" pitchFamily="18" charset="-52"/>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zh-CN" altLang="en-US" sz="2400" b="0" i="0" u="none" strike="noStrike" cap="none" normalizeH="0" baseline="0" smtClean="0">
            <a:ln>
              <a:noFill/>
            </a:ln>
            <a:solidFill>
              <a:schemeClr val="tx1"/>
            </a:solidFill>
            <a:effectLst/>
            <a:latin typeface="Times New Roman" pitchFamily="18" charset="-52"/>
            <a:ea typeface="宋体" pitchFamily="2" charset="-122"/>
          </a:defRPr>
        </a:defPPr>
      </a:lstStyle>
    </a:lnDef>
  </a:objectDefaults>
  <a:extraClrSchemeLst>
    <a:extraClrScheme>
      <a:clrScheme name="Office 主题​​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主题​​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主题​​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主题​​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192</TotalTime>
  <Words>156</Words>
  <Application>Microsoft Office PowerPoint</Application>
  <PresentationFormat>全屏显示(4:3)</PresentationFormat>
  <Paragraphs>4</Paragraphs>
  <Slides>2</Slides>
  <Notes>0</Notes>
  <HiddenSlides>0</HiddenSlides>
  <MMClips>0</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2</vt:i4>
      </vt:variant>
    </vt:vector>
  </HeadingPairs>
  <TitlesOfParts>
    <vt:vector size="7" baseType="lpstr">
      <vt:lpstr>Times New Roman</vt:lpstr>
      <vt:lpstr>宋体</vt:lpstr>
      <vt:lpstr>Arial</vt:lpstr>
      <vt:lpstr>Calibri</vt:lpstr>
      <vt:lpstr>Office 主题​​</vt:lpstr>
      <vt:lpstr>PowerPoint 演示文稿</vt:lpstr>
      <vt:lpstr>同仁堂要建中医院</vt:lpstr>
    </vt:vector>
  </TitlesOfParts>
  <Company>BH</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同仁堂要建中医院</dc:title>
  <dc:creator>Zhang</dc:creator>
  <cp:lastModifiedBy>liu</cp:lastModifiedBy>
  <cp:revision>12</cp:revision>
  <dcterms:created xsi:type="dcterms:W3CDTF">2001-12-19T00:47:36Z</dcterms:created>
  <dcterms:modified xsi:type="dcterms:W3CDTF">2013-07-01T03:47:12Z</dcterms:modified>
</cp:coreProperties>
</file>