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D886-6790-49EA-A939-9419711FDAE0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0290-2C52-4ECC-88C6-53F7E1A0768D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C263-E493-437B-A398-41F8E3A701B4}" type="slidenum">
              <a:rPr lang="en-US" altLang="zh-CN" smtClean="0"/>
              <a:pPr/>
              <a:t>‹#›</a:t>
            </a:fld>
            <a:endParaRPr lang="en-US" altLang="zh-CN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732F8-5148-467A-92A0-0B6B0EDBE100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B3EEB-44D5-4DCA-871B-E097A4AB7CED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14625-281D-46D7-9B0E-C9C085850707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4800F-F6BA-4532-9191-B4BD80278B86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B86A1-C395-4ED2-9FAB-C3B9C7E437C4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E941-5C08-451F-934E-A509C107983E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252B-0211-4D94-BC22-FAE9C05320D1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B0CB-FBB8-45E5-BD72-1573F9944B82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B11A698-5AAB-478F-B94A-55FA27349627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6600" b="1" i="1" dirty="0" smtClean="0"/>
              <a:t>Computer</a:t>
            </a:r>
            <a:endParaRPr lang="zh-CN" altLang="en-US" sz="6600" b="1" i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7543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没说人民币要降息</a:t>
            </a:r>
          </a:p>
          <a:p>
            <a:r>
              <a:rPr lang="zh-CN" altLang="en-US" dirty="0"/>
              <a:t>两名中科院院士被除名</a:t>
            </a:r>
          </a:p>
          <a:p>
            <a:r>
              <a:rPr lang="zh-CN" altLang="en-US" dirty="0"/>
              <a:t>不懂电脑基本操作也算文盲</a:t>
            </a:r>
          </a:p>
          <a:p>
            <a:r>
              <a:rPr lang="zh-CN" altLang="en-US" dirty="0"/>
              <a:t>北京人一天剩饭</a:t>
            </a:r>
            <a:r>
              <a:rPr lang="en-US" altLang="zh-CN" dirty="0"/>
              <a:t>1600</a:t>
            </a:r>
            <a:r>
              <a:rPr lang="zh-CN" altLang="en-US" dirty="0"/>
              <a:t>吨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标题新闻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始终在你身边</a:t>
            </a:r>
          </a:p>
        </p:txBody>
      </p:sp>
    </p:spTree>
    <p:extLst>
      <p:ext uri="{BB962C8B-B14F-4D97-AF65-F5344CB8AC3E}">
        <p14:creationId xmlns:p14="http://schemas.microsoft.com/office/powerpoint/2010/main" val="138613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</TotalTime>
  <Words>30</Words>
  <Application>Microsoft Office PowerPoint</Application>
  <PresentationFormat>全屏显示(4:3)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波形</vt:lpstr>
      <vt:lpstr>Computer</vt:lpstr>
      <vt:lpstr>标题新闻</vt:lpstr>
      <vt:lpstr>始终在你身边</vt:lpstr>
    </vt:vector>
  </TitlesOfParts>
  <Company>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8标题新闻</dc:title>
  <dc:creator>Zhang</dc:creator>
  <cp:lastModifiedBy>nieyuzhen</cp:lastModifiedBy>
  <cp:revision>8</cp:revision>
  <dcterms:created xsi:type="dcterms:W3CDTF">2001-12-19T01:02:32Z</dcterms:created>
  <dcterms:modified xsi:type="dcterms:W3CDTF">2014-06-09T08:58:43Z</dcterms:modified>
</cp:coreProperties>
</file>