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B5208-9EE9-4271-B808-172A6AE3044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2252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D18ED-9EAB-45CC-B4A7-E4988920168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09645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ACCE5-FC0E-4EDC-B668-0EEB6203AB2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928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9C30D-9E92-4ECE-A929-B3CEB96AEEE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38185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731AC-28D8-4803-8339-15394C325BA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837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43D76-6B39-4D39-8A48-98E739ADED1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377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ED11B-8F4F-4618-AF41-E750ED54487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3903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AFB4B-9256-4363-BE13-F7AE2B56678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303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AB8AB-DCFE-4B4F-9FD6-AAD0EE92E47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9621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17EC8-76E9-4567-B59C-B78629A9766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843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C6AB8-9E97-4BF4-8835-B12689FD243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681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6BD0EC-1207-4A63-A7CA-9DAEAD88748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标题新闻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没说人民币要降息</a:t>
            </a:r>
          </a:p>
          <a:p>
            <a:r>
              <a:rPr lang="zh-CN" altLang="en-US"/>
              <a:t>两名中科院院士被除名</a:t>
            </a:r>
          </a:p>
          <a:p>
            <a:r>
              <a:rPr lang="zh-CN" altLang="en-US"/>
              <a:t>不懂电脑基本操作也算文盲</a:t>
            </a:r>
          </a:p>
          <a:p>
            <a:r>
              <a:rPr lang="zh-CN" altLang="en-US"/>
              <a:t>北京人一天剩饭</a:t>
            </a:r>
            <a:r>
              <a:rPr lang="en-US" altLang="zh-CN"/>
              <a:t>1600</a:t>
            </a:r>
            <a:r>
              <a:rPr lang="zh-CN" altLang="en-US"/>
              <a:t>吨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25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Times New Roman</vt:lpstr>
      <vt:lpstr>宋体</vt:lpstr>
      <vt:lpstr>Office 主题​​</vt:lpstr>
      <vt:lpstr>标题新闻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8标题新闻</dc:title>
  <dc:creator>Zhang</dc:creator>
  <cp:lastModifiedBy>nieyuzhen</cp:lastModifiedBy>
  <cp:revision>4</cp:revision>
  <dcterms:created xsi:type="dcterms:W3CDTF">2001-12-19T01:02:32Z</dcterms:created>
  <dcterms:modified xsi:type="dcterms:W3CDTF">2014-04-23T01:19:00Z</dcterms:modified>
</cp:coreProperties>
</file>