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14D68-AB04-4631-8E6A-69B32070A2E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62A-6134-4E81-AEBA-BB2BF14011F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171C0-0516-4360-B0D3-31FDEBFA01F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1B4626-45E2-4380-8300-FC939FA9A48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1642-D133-4116-A29D-77A0F1A7334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3B33-4E6F-4557-812E-77EFC790768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C0B063-1567-4C25-838E-F0534E948C13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3569-162C-46D8-9930-7230B665361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E25C9-7B51-4C89-B35A-7A6510F803E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897C-C2EE-45A5-974C-99A4607AF55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DCD5-801C-47E5-88B2-B27836B64362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C72863-C356-4F0E-9FE3-A1712034393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6600" b="1" dirty="0" smtClean="0"/>
              <a:t>Star</a:t>
            </a:r>
            <a:endParaRPr lang="zh-CN" altLang="en-US" sz="66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46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CN" altLang="en-US" dirty="0"/>
              <a:t>美元降息　人民币降不降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orient="vert" idx="1"/>
          </p:nvPr>
        </p:nvSpPr>
        <p:spPr/>
        <p:txBody>
          <a:bodyPr/>
          <a:lstStyle/>
          <a:p>
            <a:pPr algn="l"/>
            <a:r>
              <a:rPr lang="zh-CN" altLang="en-US" dirty="0"/>
              <a:t>美联储今年第十一次降息，下调至１</a:t>
            </a:r>
            <a:r>
              <a:rPr lang="en-US" altLang="zh-CN" dirty="0"/>
              <a:t>.</a:t>
            </a:r>
            <a:r>
              <a:rPr lang="zh-CN" altLang="en-US" dirty="0"/>
              <a:t>７５％，创１９６１年以来的最低点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CN" altLang="en-US"/>
              <a:t>降息吗？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zh-CN" altLang="en-US" dirty="0"/>
              <a:t>据悉，央行行长戴相龙日前曾明确表示人民币不会降息。他说，当前，人民币利率水平与经济发展状况是基本适应的，因此，人民银行没有提出降低人民币利率的方案。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66</Words>
  <Application>Microsoft Office PowerPoint</Application>
  <PresentationFormat>全屏显示(4:3)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跋涉</vt:lpstr>
      <vt:lpstr>Star</vt:lpstr>
      <vt:lpstr>美元降息　人民币降不降</vt:lpstr>
      <vt:lpstr>降息吗？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美元降息　人民币降不降</dc:title>
  <dc:creator>Zhang</dc:creator>
  <cp:lastModifiedBy>nieyuzhen</cp:lastModifiedBy>
  <cp:revision>7</cp:revision>
  <dcterms:created xsi:type="dcterms:W3CDTF">2001-12-19T00:54:46Z</dcterms:created>
  <dcterms:modified xsi:type="dcterms:W3CDTF">2014-06-09T08:09:06Z</dcterms:modified>
</cp:coreProperties>
</file>