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47345-2A01-4181-B033-797FBA9B6CD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2615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046D0-9671-4F22-B47A-BB4CCE841EB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8648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3B08D-CCA1-4980-9026-1FF764BF355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37860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9AF746-D8E5-444B-9BDE-9D2C50EBC58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6306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275FBE-5612-40D0-AC48-EF086531685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16209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4F5C1-F31E-4AED-B2CA-A520F88F3E7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49063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F4DCAC-2F56-425A-B28C-10B9C16B485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50374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1A7DA-4360-46E8-957F-18D3F6F363C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54451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49631-B8DF-4DEA-B549-B9C0788A966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5541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F9942A-4830-4C4B-967F-8E38B066ED1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3695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D792B-51D7-4AAD-A747-1192E18891E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4796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40CC32-C0AE-4361-9F61-1F0BB5446EC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143000"/>
          </a:xfrm>
        </p:spPr>
        <p:txBody>
          <a:bodyPr/>
          <a:lstStyle/>
          <a:p>
            <a:r>
              <a:rPr lang="zh-CN" altLang="en-US"/>
              <a:t>美元降息　人民币降不降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276600"/>
            <a:ext cx="6400800" cy="1752600"/>
          </a:xfrm>
        </p:spPr>
        <p:txBody>
          <a:bodyPr/>
          <a:lstStyle/>
          <a:p>
            <a:pPr algn="l"/>
            <a:r>
              <a:rPr lang="zh-CN" altLang="en-US"/>
              <a:t>美联储今年第十一次降息，下调至１</a:t>
            </a:r>
            <a:r>
              <a:rPr lang="en-US" altLang="zh-CN"/>
              <a:t>.</a:t>
            </a:r>
            <a:r>
              <a:rPr lang="zh-CN" altLang="en-US"/>
              <a:t>７５％，创１９６１年以来的最低点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降息吗？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据悉，央行行长戴相龙日前曾明确表示人民币不会降息。他说，当前，人民币利率水平与经济发展状况是基本适应的，因此，人民银行没有提出降低人民币利率的方案。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​​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65</Words>
  <Application>Microsoft Office PowerPoint</Application>
  <PresentationFormat>全屏显示(4:3)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5" baseType="lpstr">
      <vt:lpstr>Times New Roman</vt:lpstr>
      <vt:lpstr>宋体</vt:lpstr>
      <vt:lpstr>Office 主题​​</vt:lpstr>
      <vt:lpstr>美元降息　人民币降不降</vt:lpstr>
      <vt:lpstr>降息吗？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美元降息　人民币降不降</dc:title>
  <dc:creator>Zhang</dc:creator>
  <cp:lastModifiedBy>nieyuzhen</cp:lastModifiedBy>
  <cp:revision>1</cp:revision>
  <dcterms:created xsi:type="dcterms:W3CDTF">2001-12-19T00:54:46Z</dcterms:created>
  <dcterms:modified xsi:type="dcterms:W3CDTF">2014-04-23T01:20:11Z</dcterms:modified>
</cp:coreProperties>
</file>