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圆角矩形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0" name="副标题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C4011C-B319-45FA-9C18-59451770942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A02B66-2EB2-4958-A8E4-C19CDD5966B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68F373-3990-45C1-8A77-B57FCEBD089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FB4EAEF-7241-4039-8777-65D79365CD5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0239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A8A81-1665-4008-B70F-F29A6BCF939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圆角矩形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4F54B-5DA0-4732-B18B-11E47386BE5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2857A-B719-4A4C-A88C-7E945E99BEE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9B05B9-44A8-40D4-94FD-50A65CC26EF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14FC59-3184-4449-B8E1-C7C3B527C74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A7FE5B-8C55-4621-AAD8-F4DC84A5419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424921-2E6C-4E55-B6DC-AAF9F99D642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单圆角矩形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DACA9-3D12-42D1-A95A-CFB31F95DDFD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圆角矩形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标题占位符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altLang="zh-CN"/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DC9678E-0282-4CD3-97D3-C0F0D850135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Microsoft_Word_97_-_2003___1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zh-CN" altLang="en-US"/>
              <a:t>想给你一个家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z="3600" b="1" dirty="0"/>
              <a:t>生活多美好</a:t>
            </a:r>
            <a:endParaRPr lang="zh-CN" altLang="zh-CN" sz="36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你有“钱途”吗？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zh-CN" altLang="en-US" sz="2800" dirty="0"/>
              <a:t>你如何刷牙，可以看出你是否有“钱途”。快拨打电话，将你的选择告诉我，我对你说“钱途”</a:t>
            </a:r>
          </a:p>
        </p:txBody>
      </p:sp>
      <p:graphicFrame>
        <p:nvGraphicFramePr>
          <p:cNvPr id="4107" name="Object 11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15435156"/>
              </p:ext>
            </p:extLst>
          </p:nvPr>
        </p:nvGraphicFramePr>
        <p:xfrm>
          <a:off x="725488" y="4211638"/>
          <a:ext cx="7693025" cy="178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Document" r:id="rId4" imgW="7690950" imgH="1785162" progId="Word.Document.8">
                  <p:embed/>
                </p:oleObj>
              </mc:Choice>
              <mc:Fallback>
                <p:oleObj name="Document" r:id="rId4" imgW="7690950" imgH="1785162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488" y="4211638"/>
                        <a:ext cx="7693025" cy="1785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视点">
  <a:themeElements>
    <a:clrScheme name="视点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视点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</TotalTime>
  <Words>41</Words>
  <Application>Microsoft Office PowerPoint</Application>
  <PresentationFormat>全屏显示(4:3)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视点</vt:lpstr>
      <vt:lpstr>Document</vt:lpstr>
      <vt:lpstr>想给你一个家</vt:lpstr>
      <vt:lpstr>你有“钱途”吗？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想给你一个家</dc:title>
  <dc:creator>Zhang</dc:creator>
  <cp:lastModifiedBy>nieyuzhen</cp:lastModifiedBy>
  <cp:revision>8</cp:revision>
  <dcterms:created xsi:type="dcterms:W3CDTF">2001-12-19T00:35:54Z</dcterms:created>
  <dcterms:modified xsi:type="dcterms:W3CDTF">2014-06-09T06:55:05Z</dcterms:modified>
</cp:coreProperties>
</file>