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124A-BCAF-4BA6-ADD5-0597761FC8C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761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8A4A5-F9F1-404B-AD82-D3C96B70A93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53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AE55E-A060-4930-8AA7-3D248A0C5D6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7976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73D19C7-CF30-452F-890D-3F6037C5D29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496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14634-BCCB-4272-B894-20718D2639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2343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0409-EEFA-4F88-AF88-755DE3B3907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1545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BA214-BDB3-4302-A432-5AA41460F8E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326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A7E58-7742-43E9-B730-FA07E4FC1E0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591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DF0F2-392F-4F39-8431-DDD302433F0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456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8180F-6484-41BB-9C95-71DBD1C2051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129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93777-DB60-4F61-B2C3-E90D77BD1C4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753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43E19-A8B0-4AF0-8483-023A9B7EC31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11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D082FD-80AC-42FC-9712-09847D98D96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zh-CN" altLang="en-US"/>
              <a:t>想给你一个家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你有“钱途”吗？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zh-CN" altLang="en-US" sz="2800"/>
              <a:t>你如何刷牙，可以看出你是否有“钱途”。快拨打电话，将你的选择告诉我，我对你说“钱途”</a:t>
            </a:r>
          </a:p>
        </p:txBody>
      </p:sp>
      <p:graphicFrame>
        <p:nvGraphicFramePr>
          <p:cNvPr id="4107" name="Object 11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0" y="4110038"/>
          <a:ext cx="7694613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" name="文档" r:id="rId3" imgW="7693560" imgH="1752480" progId="Word.Document.8">
                  <p:embed/>
                </p:oleObj>
              </mc:Choice>
              <mc:Fallback>
                <p:oleObj name="文档" r:id="rId3" imgW="7693560" imgH="175248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110038"/>
                        <a:ext cx="7694613" cy="175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38</Words>
  <Application>Microsoft Office PowerPoint</Application>
  <PresentationFormat>全屏显示(4:3)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主题​​</vt:lpstr>
      <vt:lpstr>文档</vt:lpstr>
      <vt:lpstr>想给你一个家</vt:lpstr>
      <vt:lpstr>你有“钱途”吗？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想给你一个家</dc:title>
  <dc:creator>Zhang</dc:creator>
  <cp:lastModifiedBy>nieyuzhen</cp:lastModifiedBy>
  <cp:revision>6</cp:revision>
  <dcterms:created xsi:type="dcterms:W3CDTF">2001-12-19T00:35:54Z</dcterms:created>
  <dcterms:modified xsi:type="dcterms:W3CDTF">2014-06-25T07:36:58Z</dcterms:modified>
</cp:coreProperties>
</file>