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9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7" autoAdjust="0"/>
    <p:restoredTop sz="94660"/>
  </p:normalViewPr>
  <p:slideViewPr>
    <p:cSldViewPr>
      <p:cViewPr varScale="1">
        <p:scale>
          <a:sx n="61" d="100"/>
          <a:sy n="61" d="100"/>
        </p:scale>
        <p:origin x="-96" y="-6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E84AA-CE7B-4CA5-9570-35F9F3EF721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28844665"/>
      </p:ext>
    </p:extLst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2C35F-53B5-4AB8-88F6-DDA0FFE1252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6714073"/>
      </p:ext>
    </p:extLst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957CD-6368-4C0D-99D6-45D535EBE40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94534891"/>
      </p:ext>
    </p:extLst>
  </p:cSld>
  <p:clrMapOvr>
    <a:masterClrMapping/>
  </p:clrMapOvr>
  <p:transition spd="slow">
    <p:pu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剪贴画占位符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0C4C618-5399-40D5-B1DD-C75095B9EEE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6168012"/>
      </p:ext>
    </p:extLst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73B196-FB12-4AA6-8F6B-34E433A816C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4441806"/>
      </p:ext>
    </p:extLst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A4C973-2A0F-40EB-BE9D-8EEA4F835A5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35823444"/>
      </p:ext>
    </p:extLst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CF980-BE0F-43D2-8ADD-F0F09F38B76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446880"/>
      </p:ext>
    </p:extLst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D5DE2-DE49-483C-921E-DCEEEF53CA5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65663102"/>
      </p:ext>
    </p:extLst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F6993-892F-461A-832A-FFF9E21BCD0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93483410"/>
      </p:ext>
    </p:extLst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D1845-7D51-4EAD-A708-2D66B3927E6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76204836"/>
      </p:ext>
    </p:extLst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852EF-FF86-42B7-992D-A6B400E4C7A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08712563"/>
      </p:ext>
    </p:extLst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E0D8C-3788-4CF6-AF28-3D45A1F9D35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56882493"/>
      </p:ext>
    </p:extLst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0E19B95-09C2-4FC9-8A9D-FC99D4136F7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push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Up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7300" b="1" dirty="0" smtClean="0">
                <a:solidFill>
                  <a:srgbClr val="0000FA"/>
                </a:solidFill>
                <a:latin typeface="黑体" pitchFamily="49" charset="-122"/>
                <a:ea typeface="黑体" pitchFamily="49" charset="-122"/>
              </a:rPr>
              <a:t>国家大剧院</a:t>
            </a:r>
            <a:endParaRPr lang="zh-CN" altLang="en-US" sz="7300" b="1" dirty="0">
              <a:solidFill>
                <a:srgbClr val="0000FA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z="4700" dirty="0" smtClean="0">
                <a:latin typeface="楷体" pitchFamily="49" charset="-122"/>
                <a:ea typeface="楷体" pitchFamily="49" charset="-122"/>
              </a:rPr>
              <a:t>规模空前的演出中心</a:t>
            </a:r>
            <a:endParaRPr lang="zh-CN" altLang="en-US" sz="4700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90086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sz="2800"/>
              <a:t>她有一段鲜为人知的历史，</a:t>
            </a:r>
          </a:p>
          <a:p>
            <a:r>
              <a:rPr lang="zh-CN" altLang="en-US" sz="2800"/>
              <a:t>她是一个规模空前的演出中心，</a:t>
            </a:r>
          </a:p>
          <a:p>
            <a:r>
              <a:rPr lang="zh-CN" altLang="en-US" sz="2800"/>
              <a:t>她就是国家大剧院</a:t>
            </a:r>
            <a:r>
              <a:rPr lang="en-US" altLang="zh-CN" sz="2800"/>
              <a:t>……</a:t>
            </a:r>
          </a:p>
          <a:p>
            <a:r>
              <a:rPr lang="zh-CN" altLang="en-US" sz="2800"/>
              <a:t>　　</a:t>
            </a:r>
            <a:r>
              <a:rPr lang="en-US" altLang="zh-CN" sz="2800"/>
              <a:t>2007</a:t>
            </a:r>
            <a:r>
              <a:rPr lang="zh-CN" altLang="en-US" sz="2800"/>
              <a:t>年</a:t>
            </a:r>
            <a:r>
              <a:rPr lang="en-US" altLang="zh-CN" sz="2800"/>
              <a:t>12</a:t>
            </a:r>
            <a:r>
              <a:rPr lang="zh-CN" altLang="en-US" sz="2800"/>
              <a:t>月</a:t>
            </a:r>
            <a:r>
              <a:rPr lang="en-US" altLang="zh-CN" sz="2800"/>
              <a:t>22</a:t>
            </a:r>
            <a:r>
              <a:rPr lang="zh-CN" altLang="en-US" sz="2800"/>
              <a:t>日，</a:t>
            </a:r>
            <a:r>
              <a:rPr lang="zh-CN" altLang="en-US" sz="2800">
                <a:ea typeface="仿宋_GB2312" pitchFamily="49" charset="-122"/>
              </a:rPr>
              <a:t>国家大剧院</a:t>
            </a:r>
            <a:r>
              <a:rPr lang="zh-CN" altLang="en-US" sz="2800"/>
              <a:t>正式开始运营。</a:t>
            </a:r>
          </a:p>
        </p:txBody>
      </p:sp>
      <p:pic>
        <p:nvPicPr>
          <p:cNvPr id="8" name="Picture 6" descr="E:\Win_ksxt\200809_28\试题\一级\ppt\9\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10150" y="2758281"/>
            <a:ext cx="33147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200400"/>
          </a:xfrm>
        </p:spPr>
        <p:txBody>
          <a:bodyPr/>
          <a:lstStyle/>
          <a:p>
            <a:r>
              <a:rPr lang="zh-CN" altLang="en-US" sz="2400"/>
              <a:t>中国国家大剧院位于北京人民大会堂西侧，西长安街以南，由国家大剧院主体建筑及南北两侧的水下长廊、地下停车场、人工湖、绿地组成，总占地面积 １１．８９万平方米，总建筑面积约１６．５万平方米。总投资额２６．８８亿元人民币。主体建筑由外部围护钢结构壳体和内部２４１６个坐席的歌剧院、２０１７个坐席的音乐厅、１０４０个坐席的戏剧院、公共大厅及配套用房组成。外部围护钢结构壳体呈半椭球形</a:t>
            </a:r>
          </a:p>
        </p:txBody>
      </p:sp>
      <p:pic>
        <p:nvPicPr>
          <p:cNvPr id="5128" name="Picture 8" descr="E:\Win_ksxt\200809_28\试题\一级\ppt\9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648200"/>
            <a:ext cx="28575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2736000" y="432000"/>
            <a:ext cx="3663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国家大剧院</a:t>
            </a:r>
            <a:endParaRPr lang="zh-CN" alt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138</Words>
  <Application>Microsoft Office PowerPoint</Application>
  <PresentationFormat>全屏显示(4:3)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默认设计模板</vt:lpstr>
      <vt:lpstr>国家大剧院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nieyuzhen</cp:lastModifiedBy>
  <cp:revision>9</cp:revision>
  <dcterms:created xsi:type="dcterms:W3CDTF">2008-02-08T08:54:31Z</dcterms:created>
  <dcterms:modified xsi:type="dcterms:W3CDTF">2013-03-28T03:18:21Z</dcterms:modified>
</cp:coreProperties>
</file>