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sldIdLst>
    <p:sldId id="268" r:id="rId2"/>
    <p:sldId id="264" r:id="rId3"/>
    <p:sldId id="265" r:id="rId4"/>
    <p:sldId id="262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1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B28C36-3068-44CF-BA49-74957D04C32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6938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72CEC9-E68A-47DA-BF22-C10FCA3A9F92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D6D0-3596-4ED3-95BC-A68B856309BD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05C52-A902-4066-8EDA-A806AB242086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D694E-993E-4B38-B289-3FE69B62387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4B175-ACE6-4B40-AE97-4EFA571B30A3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52F29-B751-4A15-92EF-4FFA9766C24E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D9229-BC52-4C14-92A4-ADD2FBB0E6C3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709A2-04F1-4081-90B9-B39434194109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8DA84-8A48-4449-B177-D4FF353F1D6B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4B57E-B3C0-409B-9A24-C1D4E2706D2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695A9-1129-424B-94E4-221B669FB1F4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6573-1F64-4B8F-BD6C-03C083A77DE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A99F3E5E-E294-4675-A5D9-256622B9AFA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8000" y="2952000"/>
            <a:ext cx="5724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zh-CN" altLang="zh-CN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数据库原理与技术</a:t>
            </a:r>
            <a:endParaRPr lang="zh-CN" alt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462395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4" y="2743275"/>
            <a:ext cx="7344816" cy="4104456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u"/>
            </a:pPr>
            <a:r>
              <a:rPr lang="zh-CN" altLang="en-US" dirty="0"/>
              <a:t>信息是指现实世界事物的存在方式或运动状态的反映。具体地说，信息是一种已经被加工为特定形式的数据，这种数据形式对接收者来说是有意义的，而且对当前和将来的决策具有明显的或实际的价值。在信息社会中，信息是一种资源，其重要性可以与物质和能量相提并论，是企业赖以生存和发展所必须的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926390"/>
            <a:ext cx="7772400" cy="918434"/>
          </a:xfrm>
        </p:spPr>
        <p:txBody>
          <a:bodyPr>
            <a:noAutofit/>
          </a:bodyPr>
          <a:lstStyle/>
          <a:p>
            <a:r>
              <a:rPr lang="zh-CN" altLang="en-US" sz="7300" dirty="0"/>
              <a:t>信息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solidFill>
                  <a:srgbClr val="00FF00"/>
                </a:solidFill>
              </a:rPr>
              <a:t>完整的数据库系统组成：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latin typeface="宋体" charset="-122"/>
                <a:cs typeface="Times New Roman" pitchFamily="18" charset="0"/>
              </a:rPr>
              <a:t>① </a:t>
            </a:r>
            <a:r>
              <a:rPr lang="zh-CN" altLang="en-US" b="1" dirty="0"/>
              <a:t>硬件、操作系统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latin typeface="宋体" charset="-122"/>
              </a:rPr>
              <a:t>② </a:t>
            </a:r>
            <a:r>
              <a:rPr lang="zh-CN" altLang="en-US" b="1" dirty="0"/>
              <a:t>数据库、</a:t>
            </a:r>
            <a:r>
              <a:rPr lang="zh-CN" altLang="en-US" b="1" dirty="0">
                <a:latin typeface="宋体" charset="-122"/>
              </a:rPr>
              <a:t>数据库管理系统（应用开发工具）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latin typeface="宋体" charset="-122"/>
                <a:cs typeface="Times New Roman" pitchFamily="18" charset="0"/>
              </a:rPr>
              <a:t>③ </a:t>
            </a:r>
            <a:r>
              <a:rPr lang="zh-CN" altLang="en-US" b="1" dirty="0">
                <a:latin typeface="宋体" charset="-122"/>
              </a:rPr>
              <a:t>应用程序系统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latin typeface="宋体" charset="-122"/>
                <a:cs typeface="Times New Roman" pitchFamily="18" charset="0"/>
              </a:rPr>
              <a:t>④ </a:t>
            </a:r>
            <a:r>
              <a:rPr lang="zh-CN" altLang="en-US" b="1" dirty="0"/>
              <a:t>数据库管理员</a:t>
            </a:r>
          </a:p>
          <a:p>
            <a:pPr algn="just">
              <a:lnSpc>
                <a:spcPct val="90000"/>
              </a:lnSpc>
              <a:spcBef>
                <a:spcPct val="40000"/>
              </a:spcBef>
            </a:pPr>
            <a:r>
              <a:rPr lang="zh-CN" altLang="en-US" b="1" dirty="0">
                <a:latin typeface="宋体" charset="-122"/>
                <a:cs typeface="Times New Roman" pitchFamily="18" charset="0"/>
              </a:rPr>
              <a:t>⑤ </a:t>
            </a:r>
            <a:r>
              <a:rPr lang="zh-CN" altLang="en-US" b="1" dirty="0"/>
              <a:t>用户</a:t>
            </a:r>
            <a:r>
              <a:rPr lang="zh-CN" altLang="en-US" b="1" dirty="0">
                <a:latin typeface="宋体" charset="-122"/>
              </a:rPr>
              <a:t> </a:t>
            </a:r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00FFFF"/>
                </a:solidFill>
                <a:latin typeface="楷体_GB2312" pitchFamily="49" charset="-122"/>
                <a:ea typeface="楷体_GB2312" pitchFamily="49" charset="-122"/>
              </a:rPr>
              <a:t>数据库系统</a:t>
            </a:r>
            <a:r>
              <a:rPr lang="zh-CN" altLang="en-US" b="1" dirty="0">
                <a:solidFill>
                  <a:srgbClr val="00FFFF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b="1" dirty="0" smtClean="0">
                <a:solidFill>
                  <a:srgbClr val="00FFFF"/>
                </a:solidFill>
                <a:latin typeface="楷体_GB2312" pitchFamily="49" charset="-122"/>
                <a:ea typeface="楷体_GB2312" pitchFamily="49" charset="-122"/>
              </a:rPr>
              <a:t>DBS</a:t>
            </a:r>
            <a:r>
              <a:rPr lang="zh-CN" altLang="en-US" b="1" dirty="0">
                <a:solidFill>
                  <a:srgbClr val="00FFFF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377244"/>
            <a:ext cx="3733800" cy="2560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06762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70000"/>
              </a:lnSpc>
              <a:spcBef>
                <a:spcPct val="40000"/>
              </a:spcBef>
            </a:pPr>
            <a:r>
              <a:rPr lang="zh-CN" altLang="en-US" b="1" dirty="0">
                <a:solidFill>
                  <a:srgbClr val="00FF00"/>
                </a:solidFill>
              </a:rPr>
              <a:t>数据模型：</a:t>
            </a:r>
            <a:r>
              <a:rPr lang="zh-CN" altLang="en-US" b="1" dirty="0"/>
              <a:t>用来描述数据库中数据的存储方式，是现实世界数据特征的模拟和抽象。</a:t>
            </a:r>
            <a:r>
              <a:rPr lang="zh-CN" altLang="en-US" b="1" dirty="0">
                <a:solidFill>
                  <a:srgbClr val="00FF00"/>
                </a:solidFill>
              </a:rPr>
              <a:t> </a:t>
            </a:r>
          </a:p>
          <a:p>
            <a:pPr algn="just">
              <a:lnSpc>
                <a:spcPct val="170000"/>
              </a:lnSpc>
            </a:pPr>
            <a:r>
              <a:rPr lang="zh-CN" altLang="en-US" b="1" dirty="0" smtClean="0">
                <a:latin typeface="宋体" charset="-122"/>
                <a:cs typeface="Times New Roman" pitchFamily="18" charset="0"/>
              </a:rPr>
              <a:t>关系</a:t>
            </a:r>
            <a:r>
              <a:rPr lang="zh-CN" altLang="en-US" dirty="0" smtClean="0"/>
              <a:t>数据</a:t>
            </a:r>
            <a:r>
              <a:rPr lang="zh-CN" altLang="en-US" b="1" dirty="0" smtClean="0">
                <a:latin typeface="宋体" charset="-122"/>
                <a:cs typeface="Times New Roman" pitchFamily="18" charset="0"/>
              </a:rPr>
              <a:t>模型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是一个</a:t>
            </a:r>
            <a:r>
              <a:rPr lang="zh-CN" altLang="en-US" b="1" dirty="0">
                <a:solidFill>
                  <a:srgbClr val="FFFF00"/>
                </a:solidFill>
                <a:latin typeface="宋体" charset="-122"/>
                <a:cs typeface="Times New Roman" pitchFamily="18" charset="0"/>
              </a:rPr>
              <a:t>二维表格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，表格各栏目构成关系的框架，框架中填满的数据表达了关系。</a:t>
            </a:r>
          </a:p>
          <a:p>
            <a:pPr algn="just">
              <a:lnSpc>
                <a:spcPct val="170000"/>
              </a:lnSpc>
            </a:pPr>
            <a:r>
              <a:rPr lang="zh-CN" altLang="en-US" b="1" dirty="0">
                <a:latin typeface="宋体" charset="-122"/>
                <a:cs typeface="Times New Roman" pitchFamily="18" charset="0"/>
              </a:rPr>
              <a:t>著名的</a:t>
            </a:r>
            <a:r>
              <a:rPr lang="en-US" altLang="zh-CN" b="1" dirty="0">
                <a:latin typeface="宋体" charset="-122"/>
                <a:cs typeface="Times New Roman" pitchFamily="18" charset="0"/>
              </a:rPr>
              <a:t>DB2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、</a:t>
            </a:r>
            <a:r>
              <a:rPr lang="en-US" altLang="zh-CN" b="1" dirty="0">
                <a:latin typeface="宋体" charset="-122"/>
                <a:cs typeface="Times New Roman" pitchFamily="18" charset="0"/>
              </a:rPr>
              <a:t>Oracle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、</a:t>
            </a:r>
            <a:r>
              <a:rPr lang="en-US" altLang="zh-CN" b="1" dirty="0">
                <a:latin typeface="宋体" charset="-122"/>
                <a:cs typeface="Times New Roman" pitchFamily="18" charset="0"/>
              </a:rPr>
              <a:t>Sybase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等都是</a:t>
            </a:r>
            <a:r>
              <a:rPr lang="zh-CN" altLang="en-US" b="1" dirty="0">
                <a:latin typeface="宋体" charset="-122"/>
              </a:rPr>
              <a:t>采用关系模型的</a:t>
            </a:r>
            <a:r>
              <a:rPr lang="zh-CN" altLang="en-US" b="1" dirty="0">
                <a:latin typeface="宋体" charset="-122"/>
                <a:cs typeface="Times New Roman" pitchFamily="18" charset="0"/>
              </a:rPr>
              <a:t>数据库管理系统。 </a:t>
            </a:r>
            <a:r>
              <a:rPr lang="zh-CN" altLang="en-US" b="1" dirty="0">
                <a:latin typeface="宋体" charset="-122"/>
              </a:rPr>
              <a:t>  </a:t>
            </a:r>
          </a:p>
          <a:p>
            <a:endParaRPr lang="zh-CN" altLang="en-US" dirty="0"/>
          </a:p>
        </p:txBody>
      </p:sp>
      <p:sp>
        <p:nvSpPr>
          <p:cNvPr id="33" name="标题 3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zh-CN" dirty="0">
                <a:effectLst/>
              </a:rPr>
              <a:t>数据模型</a:t>
            </a:r>
            <a:endParaRPr lang="zh-CN" altLang="en-US" dirty="0"/>
          </a:p>
        </p:txBody>
      </p:sp>
      <p:sp>
        <p:nvSpPr>
          <p:cNvPr id="34" name="文本占位符 3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5" name="文本占位符 3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196" y="2209800"/>
            <a:ext cx="1570608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极目远眺">
  <a:themeElements>
    <a:clrScheme name="极目远眺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极目远眺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极目远眺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193</TotalTime>
  <Words>181</Words>
  <Application>Microsoft Office PowerPoint</Application>
  <PresentationFormat>全屏显示(4:3)</PresentationFormat>
  <Paragraphs>15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极目远眺</vt:lpstr>
      <vt:lpstr>PowerPoint 演示文稿</vt:lpstr>
      <vt:lpstr>信息</vt:lpstr>
      <vt:lpstr>数据库系统（DBS）</vt:lpstr>
      <vt:lpstr>数据模型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数据库原理与技术   602教研室  刘瑞</dc:title>
  <dc:creator>Zhang</dc:creator>
  <cp:lastModifiedBy>nieyuzhen</cp:lastModifiedBy>
  <cp:revision>26</cp:revision>
  <dcterms:created xsi:type="dcterms:W3CDTF">2001-11-24T14:26:06Z</dcterms:created>
  <dcterms:modified xsi:type="dcterms:W3CDTF">2015-08-03T08:43:38Z</dcterms:modified>
</cp:coreProperties>
</file>