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  <p:sldMasterId id="2147483674" r:id="rId2"/>
  </p:sldMasterIdLst>
  <p:notesMasterIdLst>
    <p:notesMasterId r:id="rId16"/>
  </p:notesMasterIdLst>
  <p:sldIdLst>
    <p:sldId id="265" r:id="rId3"/>
    <p:sldId id="267" r:id="rId4"/>
    <p:sldId id="266" r:id="rId5"/>
    <p:sldId id="259" r:id="rId6"/>
    <p:sldId id="260" r:id="rId7"/>
    <p:sldId id="261" r:id="rId8"/>
    <p:sldId id="269" r:id="rId9"/>
    <p:sldId id="268" r:id="rId10"/>
    <p:sldId id="270" r:id="rId11"/>
    <p:sldId id="262" r:id="rId12"/>
    <p:sldId id="263" r:id="rId13"/>
    <p:sldId id="264" r:id="rId14"/>
    <p:sldId id="271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吉燕" initials="j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6" autoAdjust="0"/>
  </p:normalViewPr>
  <p:slideViewPr>
    <p:cSldViewPr>
      <p:cViewPr varScale="1">
        <p:scale>
          <a:sx n="30" d="100"/>
          <a:sy n="30" d="100"/>
        </p:scale>
        <p:origin x="-9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18617E-04DD-4A2B-9A2B-EDAC85F45763}" type="doc">
      <dgm:prSet loTypeId="urn:microsoft.com/office/officeart/2005/8/layout/hierarchy4" loCatId="list" qsTypeId="urn:microsoft.com/office/officeart/2005/8/quickstyle/3d4" qsCatId="3D" csTypeId="urn:microsoft.com/office/officeart/2005/8/colors/colorful1" csCatId="colorful"/>
      <dgm:spPr/>
      <dgm:t>
        <a:bodyPr/>
        <a:lstStyle/>
        <a:p>
          <a:endParaRPr lang="zh-CN" altLang="en-US"/>
        </a:p>
      </dgm:t>
    </dgm:pt>
    <dgm:pt modelId="{6F8EF476-0064-4273-B7A5-D3D0AEBBB413}">
      <dgm:prSet/>
      <dgm:spPr/>
      <dgm:t>
        <a:bodyPr/>
        <a:lstStyle/>
        <a:p>
          <a:pPr rtl="0"/>
          <a:r>
            <a:rPr lang="en-US" smtClean="0"/>
            <a:t>1.</a:t>
          </a:r>
          <a:r>
            <a:rPr lang="zh-CN" smtClean="0"/>
            <a:t> 训练干预方法</a:t>
          </a:r>
          <a:endParaRPr lang="zh-CN"/>
        </a:p>
      </dgm:t>
    </dgm:pt>
    <dgm:pt modelId="{D89D2F17-1700-49B8-9075-6443AA14DC89}" type="parTrans" cxnId="{1429E42B-F2B7-4953-8FCB-19EF34B16F41}">
      <dgm:prSet/>
      <dgm:spPr/>
      <dgm:t>
        <a:bodyPr/>
        <a:lstStyle/>
        <a:p>
          <a:endParaRPr lang="zh-CN" altLang="en-US"/>
        </a:p>
      </dgm:t>
    </dgm:pt>
    <dgm:pt modelId="{E7851389-282F-4293-BB43-E144487039AF}" type="sibTrans" cxnId="{1429E42B-F2B7-4953-8FCB-19EF34B16F41}">
      <dgm:prSet/>
      <dgm:spPr/>
      <dgm:t>
        <a:bodyPr/>
        <a:lstStyle/>
        <a:p>
          <a:endParaRPr lang="zh-CN" altLang="en-US"/>
        </a:p>
      </dgm:t>
    </dgm:pt>
    <dgm:pt modelId="{F56C9DC2-2599-41CE-A858-E1CD3BD60413}">
      <dgm:prSet/>
      <dgm:spPr/>
      <dgm:t>
        <a:bodyPr vert="eaVert"/>
        <a:lstStyle/>
        <a:p>
          <a:pPr rtl="0"/>
          <a:r>
            <a:rPr lang="zh-CN" dirty="0" smtClean="0"/>
            <a:t>⑴ 应用行为分析疗法</a:t>
          </a:r>
          <a:endParaRPr lang="zh-CN" dirty="0"/>
        </a:p>
      </dgm:t>
    </dgm:pt>
    <dgm:pt modelId="{D30748F0-FF49-401F-9259-F54E7C0732E4}" type="parTrans" cxnId="{C41484CA-6CBF-4235-8E14-AD3271D5B9D8}">
      <dgm:prSet/>
      <dgm:spPr/>
      <dgm:t>
        <a:bodyPr/>
        <a:lstStyle/>
        <a:p>
          <a:endParaRPr lang="zh-CN" altLang="en-US"/>
        </a:p>
      </dgm:t>
    </dgm:pt>
    <dgm:pt modelId="{01EF94BC-616E-42A8-ABF6-7027D6947733}" type="sibTrans" cxnId="{C41484CA-6CBF-4235-8E14-AD3271D5B9D8}">
      <dgm:prSet/>
      <dgm:spPr/>
      <dgm:t>
        <a:bodyPr/>
        <a:lstStyle/>
        <a:p>
          <a:endParaRPr lang="zh-CN" altLang="en-US"/>
        </a:p>
      </dgm:t>
    </dgm:pt>
    <dgm:pt modelId="{677AE9AF-2F7E-4AE7-91B5-86D6DC618019}">
      <dgm:prSet/>
      <dgm:spPr/>
      <dgm:t>
        <a:bodyPr/>
        <a:lstStyle/>
        <a:p>
          <a:pPr rtl="0"/>
          <a:r>
            <a:rPr lang="zh-CN" smtClean="0"/>
            <a:t>⑵ 孤独症教育课程训练</a:t>
          </a:r>
          <a:endParaRPr lang="zh-CN"/>
        </a:p>
      </dgm:t>
    </dgm:pt>
    <dgm:pt modelId="{516FF473-C016-460E-928B-F0D3FCD032AC}" type="parTrans" cxnId="{0AA37C1E-E37D-4B72-8BA1-E57BAE5E8EBB}">
      <dgm:prSet/>
      <dgm:spPr/>
      <dgm:t>
        <a:bodyPr/>
        <a:lstStyle/>
        <a:p>
          <a:endParaRPr lang="zh-CN" altLang="en-US"/>
        </a:p>
      </dgm:t>
    </dgm:pt>
    <dgm:pt modelId="{2A69BB67-51F4-451D-A4B7-6773CDD4F594}" type="sibTrans" cxnId="{0AA37C1E-E37D-4B72-8BA1-E57BAE5E8EBB}">
      <dgm:prSet/>
      <dgm:spPr/>
      <dgm:t>
        <a:bodyPr/>
        <a:lstStyle/>
        <a:p>
          <a:endParaRPr lang="zh-CN" altLang="en-US"/>
        </a:p>
      </dgm:t>
    </dgm:pt>
    <dgm:pt modelId="{4CB823DF-F6C4-4157-9FDE-D718B7E699CD}">
      <dgm:prSet/>
      <dgm:spPr/>
      <dgm:t>
        <a:bodyPr vert="eaVert"/>
        <a:lstStyle/>
        <a:p>
          <a:pPr rtl="0"/>
          <a:r>
            <a:rPr lang="zh-CN" smtClean="0"/>
            <a:t>⑶ 人际关系训练法</a:t>
          </a:r>
          <a:endParaRPr lang="zh-CN"/>
        </a:p>
      </dgm:t>
    </dgm:pt>
    <dgm:pt modelId="{097DAF92-2A37-448F-82ED-EFA95A16B54F}" type="parTrans" cxnId="{AB5F0A05-14FE-4E86-BA0C-E2807ED958CA}">
      <dgm:prSet/>
      <dgm:spPr/>
      <dgm:t>
        <a:bodyPr/>
        <a:lstStyle/>
        <a:p>
          <a:endParaRPr lang="zh-CN" altLang="en-US"/>
        </a:p>
      </dgm:t>
    </dgm:pt>
    <dgm:pt modelId="{DFC95719-F29E-44EB-BB8D-F94BD2DB1B78}" type="sibTrans" cxnId="{AB5F0A05-14FE-4E86-BA0C-E2807ED958CA}">
      <dgm:prSet/>
      <dgm:spPr/>
      <dgm:t>
        <a:bodyPr/>
        <a:lstStyle/>
        <a:p>
          <a:endParaRPr lang="zh-CN" altLang="en-US"/>
        </a:p>
      </dgm:t>
    </dgm:pt>
    <dgm:pt modelId="{F41D5121-E0D3-42B6-BF31-E5962613D401}">
      <dgm:prSet/>
      <dgm:spPr/>
      <dgm:t>
        <a:bodyPr/>
        <a:lstStyle/>
        <a:p>
          <a:pPr rtl="0"/>
          <a:r>
            <a:rPr lang="en-US" smtClean="0"/>
            <a:t>2.</a:t>
          </a:r>
          <a:r>
            <a:rPr lang="zh-CN" smtClean="0"/>
            <a:t> 药物治疗</a:t>
          </a:r>
          <a:endParaRPr lang="zh-CN"/>
        </a:p>
      </dgm:t>
    </dgm:pt>
    <dgm:pt modelId="{435E077B-8490-45AC-91C3-122F430BB201}" type="parTrans" cxnId="{5E3127B5-DA30-4513-962A-0077847236A0}">
      <dgm:prSet/>
      <dgm:spPr/>
      <dgm:t>
        <a:bodyPr/>
        <a:lstStyle/>
        <a:p>
          <a:endParaRPr lang="zh-CN" altLang="en-US"/>
        </a:p>
      </dgm:t>
    </dgm:pt>
    <dgm:pt modelId="{ED7D0D06-7D2F-45A3-A26D-3D3A8657885E}" type="sibTrans" cxnId="{5E3127B5-DA30-4513-962A-0077847236A0}">
      <dgm:prSet/>
      <dgm:spPr/>
      <dgm:t>
        <a:bodyPr/>
        <a:lstStyle/>
        <a:p>
          <a:endParaRPr lang="zh-CN" altLang="en-US"/>
        </a:p>
      </dgm:t>
    </dgm:pt>
    <dgm:pt modelId="{83737BE8-76B7-4F2F-A970-88AB15FC3A27}">
      <dgm:prSet/>
      <dgm:spPr/>
      <dgm:t>
        <a:bodyPr vert="eaVert"/>
        <a:lstStyle/>
        <a:p>
          <a:pPr rtl="0"/>
          <a:r>
            <a:rPr lang="zh-CN" smtClean="0"/>
            <a:t>⑴ 中枢兴奋药物</a:t>
          </a:r>
          <a:endParaRPr lang="zh-CN"/>
        </a:p>
      </dgm:t>
    </dgm:pt>
    <dgm:pt modelId="{BB5969C7-E044-4376-AFE4-44C89AB66B4B}" type="parTrans" cxnId="{4DB194D7-D612-4E74-8D4A-B4DD9BCE6846}">
      <dgm:prSet/>
      <dgm:spPr/>
      <dgm:t>
        <a:bodyPr/>
        <a:lstStyle/>
        <a:p>
          <a:endParaRPr lang="zh-CN" altLang="en-US"/>
        </a:p>
      </dgm:t>
    </dgm:pt>
    <dgm:pt modelId="{80A00192-237B-4ED8-BEDD-F8D3945D72AD}" type="sibTrans" cxnId="{4DB194D7-D612-4E74-8D4A-B4DD9BCE6846}">
      <dgm:prSet/>
      <dgm:spPr/>
      <dgm:t>
        <a:bodyPr/>
        <a:lstStyle/>
        <a:p>
          <a:endParaRPr lang="zh-CN" altLang="en-US"/>
        </a:p>
      </dgm:t>
    </dgm:pt>
    <dgm:pt modelId="{FE875162-EF1B-45F1-9834-03FA60F983BF}">
      <dgm:prSet/>
      <dgm:spPr/>
      <dgm:t>
        <a:bodyPr vert="eaVert"/>
        <a:lstStyle/>
        <a:p>
          <a:pPr rtl="0"/>
          <a:r>
            <a:rPr lang="zh-CN" smtClean="0"/>
            <a:t>哌醋甲酯</a:t>
          </a:r>
          <a:endParaRPr lang="zh-CN"/>
        </a:p>
      </dgm:t>
    </dgm:pt>
    <dgm:pt modelId="{48737CC5-6EFF-46FE-9356-1CFD0F1AA1D5}" type="parTrans" cxnId="{34699948-390B-4CB7-8045-F6530CB0502F}">
      <dgm:prSet/>
      <dgm:spPr/>
      <dgm:t>
        <a:bodyPr/>
        <a:lstStyle/>
        <a:p>
          <a:endParaRPr lang="zh-CN" altLang="en-US"/>
        </a:p>
      </dgm:t>
    </dgm:pt>
    <dgm:pt modelId="{81FBD227-E465-435A-8B0E-08581644711C}" type="sibTrans" cxnId="{34699948-390B-4CB7-8045-F6530CB0502F}">
      <dgm:prSet/>
      <dgm:spPr/>
      <dgm:t>
        <a:bodyPr/>
        <a:lstStyle/>
        <a:p>
          <a:endParaRPr lang="zh-CN" altLang="en-US"/>
        </a:p>
      </dgm:t>
    </dgm:pt>
    <dgm:pt modelId="{DD1BE62C-C052-4CA8-A131-F94F6639D40B}">
      <dgm:prSet/>
      <dgm:spPr/>
      <dgm:t>
        <a:bodyPr/>
        <a:lstStyle/>
        <a:p>
          <a:pPr rtl="0"/>
          <a:r>
            <a:rPr lang="zh-CN" smtClean="0"/>
            <a:t>⑵ 抗精神病药物</a:t>
          </a:r>
          <a:endParaRPr lang="zh-CN"/>
        </a:p>
      </dgm:t>
    </dgm:pt>
    <dgm:pt modelId="{978C94A2-D409-4AC0-8559-14E27A206AE4}" type="parTrans" cxnId="{2CDCBEA5-5DBF-4A6F-BECB-60173D80EEA3}">
      <dgm:prSet/>
      <dgm:spPr/>
      <dgm:t>
        <a:bodyPr/>
        <a:lstStyle/>
        <a:p>
          <a:endParaRPr lang="zh-CN" altLang="en-US"/>
        </a:p>
      </dgm:t>
    </dgm:pt>
    <dgm:pt modelId="{1A97C89E-29F9-41C3-A0A3-8A8510F85B07}" type="sibTrans" cxnId="{2CDCBEA5-5DBF-4A6F-BECB-60173D80EEA3}">
      <dgm:prSet/>
      <dgm:spPr/>
      <dgm:t>
        <a:bodyPr/>
        <a:lstStyle/>
        <a:p>
          <a:endParaRPr lang="zh-CN" altLang="en-US"/>
        </a:p>
      </dgm:t>
    </dgm:pt>
    <dgm:pt modelId="{55A55357-1B7D-47E6-A7D5-E0A83613A921}">
      <dgm:prSet/>
      <dgm:spPr/>
      <dgm:t>
        <a:bodyPr vert="eaVert"/>
        <a:lstStyle/>
        <a:p>
          <a:pPr rtl="0"/>
          <a:r>
            <a:rPr lang="zh-CN" smtClean="0"/>
            <a:t>①利培酮</a:t>
          </a:r>
          <a:endParaRPr lang="zh-CN"/>
        </a:p>
      </dgm:t>
    </dgm:pt>
    <dgm:pt modelId="{5EB9FB87-D2EA-4978-9969-B4CA000FD227}" type="parTrans" cxnId="{3B67CB78-536C-4BDB-B38C-58F18D430CDC}">
      <dgm:prSet/>
      <dgm:spPr/>
      <dgm:t>
        <a:bodyPr/>
        <a:lstStyle/>
        <a:p>
          <a:endParaRPr lang="zh-CN" altLang="en-US"/>
        </a:p>
      </dgm:t>
    </dgm:pt>
    <dgm:pt modelId="{94AA80D2-1416-4372-BFCB-A40083A13CB4}" type="sibTrans" cxnId="{3B67CB78-536C-4BDB-B38C-58F18D430CDC}">
      <dgm:prSet/>
      <dgm:spPr/>
      <dgm:t>
        <a:bodyPr/>
        <a:lstStyle/>
        <a:p>
          <a:endParaRPr lang="zh-CN" altLang="en-US"/>
        </a:p>
      </dgm:t>
    </dgm:pt>
    <dgm:pt modelId="{1EA134FE-49ED-4D74-AA8B-21658A80ADF6}">
      <dgm:prSet/>
      <dgm:spPr/>
      <dgm:t>
        <a:bodyPr vert="eaVert"/>
        <a:lstStyle/>
        <a:p>
          <a:pPr rtl="0"/>
          <a:r>
            <a:rPr lang="zh-CN" smtClean="0"/>
            <a:t>②氟哌啶醇</a:t>
          </a:r>
          <a:endParaRPr lang="zh-CN"/>
        </a:p>
      </dgm:t>
    </dgm:pt>
    <dgm:pt modelId="{DCE3A8C3-D36F-4D22-A866-17A28DF610B1}" type="parTrans" cxnId="{E7F03992-B8D9-40C6-B12C-01E19E701B45}">
      <dgm:prSet/>
      <dgm:spPr/>
      <dgm:t>
        <a:bodyPr/>
        <a:lstStyle/>
        <a:p>
          <a:endParaRPr lang="zh-CN" altLang="en-US"/>
        </a:p>
      </dgm:t>
    </dgm:pt>
    <dgm:pt modelId="{A5209674-B4CC-48F3-858B-7E9A9671F4C5}" type="sibTrans" cxnId="{E7F03992-B8D9-40C6-B12C-01E19E701B45}">
      <dgm:prSet/>
      <dgm:spPr/>
      <dgm:t>
        <a:bodyPr/>
        <a:lstStyle/>
        <a:p>
          <a:endParaRPr lang="zh-CN" altLang="en-US"/>
        </a:p>
      </dgm:t>
    </dgm:pt>
    <dgm:pt modelId="{C8B8AAD0-5D0D-4050-BC16-87886460373B}">
      <dgm:prSet/>
      <dgm:spPr/>
      <dgm:t>
        <a:bodyPr vert="eaVert"/>
        <a:lstStyle/>
        <a:p>
          <a:pPr rtl="0"/>
          <a:r>
            <a:rPr lang="zh-CN" smtClean="0"/>
            <a:t>③氯氮平</a:t>
          </a:r>
          <a:endParaRPr lang="zh-CN"/>
        </a:p>
      </dgm:t>
    </dgm:pt>
    <dgm:pt modelId="{FCC95965-F34D-49E0-BE3B-A2EDDC1C1980}" type="parTrans" cxnId="{5C8592F9-367B-4FFB-A757-F0DBB34EAEA5}">
      <dgm:prSet/>
      <dgm:spPr/>
      <dgm:t>
        <a:bodyPr/>
        <a:lstStyle/>
        <a:p>
          <a:endParaRPr lang="zh-CN" altLang="en-US"/>
        </a:p>
      </dgm:t>
    </dgm:pt>
    <dgm:pt modelId="{C318843A-B40A-45E8-8A33-1B4881B738CC}" type="sibTrans" cxnId="{5C8592F9-367B-4FFB-A757-F0DBB34EAEA5}">
      <dgm:prSet/>
      <dgm:spPr/>
      <dgm:t>
        <a:bodyPr/>
        <a:lstStyle/>
        <a:p>
          <a:endParaRPr lang="zh-CN" altLang="en-US"/>
        </a:p>
      </dgm:t>
    </dgm:pt>
    <dgm:pt modelId="{BADF416A-58A2-4235-B7BB-B60D6E9D8D11}">
      <dgm:prSet/>
      <dgm:spPr/>
      <dgm:t>
        <a:bodyPr/>
        <a:lstStyle/>
        <a:p>
          <a:pPr rtl="0"/>
          <a:r>
            <a:rPr lang="zh-CN" smtClean="0"/>
            <a:t>⑶ 抗抑郁药物</a:t>
          </a:r>
          <a:endParaRPr lang="zh-CN"/>
        </a:p>
      </dgm:t>
    </dgm:pt>
    <dgm:pt modelId="{445C6B67-7E97-4104-9D62-676A0BFA009D}" type="parTrans" cxnId="{BDC93796-2CCA-4806-9DE1-83B1F29D6C62}">
      <dgm:prSet/>
      <dgm:spPr/>
      <dgm:t>
        <a:bodyPr/>
        <a:lstStyle/>
        <a:p>
          <a:endParaRPr lang="zh-CN" altLang="en-US"/>
        </a:p>
      </dgm:t>
    </dgm:pt>
    <dgm:pt modelId="{AB98A57D-FCC6-46C2-8F6F-86126042CE28}" type="sibTrans" cxnId="{BDC93796-2CCA-4806-9DE1-83B1F29D6C62}">
      <dgm:prSet/>
      <dgm:spPr/>
      <dgm:t>
        <a:bodyPr/>
        <a:lstStyle/>
        <a:p>
          <a:endParaRPr lang="zh-CN" altLang="en-US"/>
        </a:p>
      </dgm:t>
    </dgm:pt>
    <dgm:pt modelId="{7907A4FC-8E61-418D-A2E7-CCF1B2404AC1}">
      <dgm:prSet/>
      <dgm:spPr/>
      <dgm:t>
        <a:bodyPr vert="eaVert"/>
        <a:lstStyle/>
        <a:p>
          <a:pPr rtl="0"/>
          <a:r>
            <a:rPr lang="zh-CN" smtClean="0"/>
            <a:t>①氯米帕明</a:t>
          </a:r>
          <a:endParaRPr lang="zh-CN"/>
        </a:p>
      </dgm:t>
    </dgm:pt>
    <dgm:pt modelId="{F66D5F63-8C2C-4A77-A31A-54834D08B0A7}" type="parTrans" cxnId="{24327363-D395-4B0F-9A5B-A3D36D513443}">
      <dgm:prSet/>
      <dgm:spPr/>
      <dgm:t>
        <a:bodyPr/>
        <a:lstStyle/>
        <a:p>
          <a:endParaRPr lang="zh-CN" altLang="en-US"/>
        </a:p>
      </dgm:t>
    </dgm:pt>
    <dgm:pt modelId="{CA1A53C5-66C2-4E0A-9EAA-22C7B043FFB5}" type="sibTrans" cxnId="{24327363-D395-4B0F-9A5B-A3D36D513443}">
      <dgm:prSet/>
      <dgm:spPr/>
      <dgm:t>
        <a:bodyPr/>
        <a:lstStyle/>
        <a:p>
          <a:endParaRPr lang="zh-CN" altLang="en-US"/>
        </a:p>
      </dgm:t>
    </dgm:pt>
    <dgm:pt modelId="{5B08BF23-73BC-40CE-BAE0-90ACFAD64274}">
      <dgm:prSet/>
      <dgm:spPr/>
      <dgm:t>
        <a:bodyPr vert="eaVert"/>
        <a:lstStyle/>
        <a:p>
          <a:pPr rtl="0"/>
          <a:r>
            <a:rPr lang="zh-CN" smtClean="0"/>
            <a:t>②</a:t>
          </a:r>
          <a:r>
            <a:rPr lang="en-US" smtClean="0"/>
            <a:t>SSRI</a:t>
          </a:r>
          <a:r>
            <a:rPr lang="zh-CN" smtClean="0"/>
            <a:t>类药物</a:t>
          </a:r>
          <a:endParaRPr lang="zh-CN"/>
        </a:p>
      </dgm:t>
    </dgm:pt>
    <dgm:pt modelId="{1D50B22A-1C46-40EB-B8EA-D9C26903FD81}" type="parTrans" cxnId="{DB3063BE-96F1-4E3E-998A-0D366E5E8F3D}">
      <dgm:prSet/>
      <dgm:spPr/>
      <dgm:t>
        <a:bodyPr/>
        <a:lstStyle/>
        <a:p>
          <a:endParaRPr lang="zh-CN" altLang="en-US"/>
        </a:p>
      </dgm:t>
    </dgm:pt>
    <dgm:pt modelId="{198454AC-58C1-4475-888C-A0F5ABC00309}" type="sibTrans" cxnId="{DB3063BE-96F1-4E3E-998A-0D366E5E8F3D}">
      <dgm:prSet/>
      <dgm:spPr/>
      <dgm:t>
        <a:bodyPr/>
        <a:lstStyle/>
        <a:p>
          <a:endParaRPr lang="zh-CN" altLang="en-US"/>
        </a:p>
      </dgm:t>
    </dgm:pt>
    <dgm:pt modelId="{1ADECD06-EF35-4DE5-B131-23A65057DDD4}" type="pres">
      <dgm:prSet presAssocID="{8918617E-04DD-4A2B-9A2B-EDAC85F457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80E5859A-325F-424B-9C48-92205908DA50}" type="pres">
      <dgm:prSet presAssocID="{6F8EF476-0064-4273-B7A5-D3D0AEBBB413}" presName="vertOne" presStyleCnt="0"/>
      <dgm:spPr/>
    </dgm:pt>
    <dgm:pt modelId="{E872FC62-F606-4603-8663-EADFC7734C26}" type="pres">
      <dgm:prSet presAssocID="{6F8EF476-0064-4273-B7A5-D3D0AEBBB413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9223C96-EB3A-4F3E-BCB9-48D40E5A1873}" type="pres">
      <dgm:prSet presAssocID="{6F8EF476-0064-4273-B7A5-D3D0AEBBB413}" presName="parTransOne" presStyleCnt="0"/>
      <dgm:spPr/>
    </dgm:pt>
    <dgm:pt modelId="{FEC2CDAD-0576-4235-AAED-31306ADD17A3}" type="pres">
      <dgm:prSet presAssocID="{6F8EF476-0064-4273-B7A5-D3D0AEBBB413}" presName="horzOne" presStyleCnt="0"/>
      <dgm:spPr/>
    </dgm:pt>
    <dgm:pt modelId="{5819A9FA-848D-4C81-A73F-01798A975236}" type="pres">
      <dgm:prSet presAssocID="{F56C9DC2-2599-41CE-A858-E1CD3BD60413}" presName="vertTwo" presStyleCnt="0"/>
      <dgm:spPr/>
    </dgm:pt>
    <dgm:pt modelId="{959EAF87-DD09-4D2E-873D-E0F4F8CA4EBA}" type="pres">
      <dgm:prSet presAssocID="{F56C9DC2-2599-41CE-A858-E1CD3BD60413}" presName="txTwo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176E492-FED4-45FD-96CE-5C55E826BCF5}" type="pres">
      <dgm:prSet presAssocID="{F56C9DC2-2599-41CE-A858-E1CD3BD60413}" presName="horzTwo" presStyleCnt="0"/>
      <dgm:spPr/>
    </dgm:pt>
    <dgm:pt modelId="{E893BB72-6BDC-4555-BC60-EB7316355CF9}" type="pres">
      <dgm:prSet presAssocID="{01EF94BC-616E-42A8-ABF6-7027D6947733}" presName="sibSpaceTwo" presStyleCnt="0"/>
      <dgm:spPr/>
    </dgm:pt>
    <dgm:pt modelId="{86B21DE9-9D7E-44B1-A2FE-2B2F477A6492}" type="pres">
      <dgm:prSet presAssocID="{677AE9AF-2F7E-4AE7-91B5-86D6DC618019}" presName="vertTwo" presStyleCnt="0"/>
      <dgm:spPr/>
    </dgm:pt>
    <dgm:pt modelId="{D5A31A92-DF21-4184-BB20-D075AC2C654F}" type="pres">
      <dgm:prSet presAssocID="{677AE9AF-2F7E-4AE7-91B5-86D6DC618019}" presName="txTwo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D89C873-83F2-47F9-ACDC-714A8DB04220}" type="pres">
      <dgm:prSet presAssocID="{677AE9AF-2F7E-4AE7-91B5-86D6DC618019}" presName="horzTwo" presStyleCnt="0"/>
      <dgm:spPr/>
    </dgm:pt>
    <dgm:pt modelId="{3AA7C95C-8021-470D-AEF4-8034144D92D6}" type="pres">
      <dgm:prSet presAssocID="{2A69BB67-51F4-451D-A4B7-6773CDD4F594}" presName="sibSpaceTwo" presStyleCnt="0"/>
      <dgm:spPr/>
    </dgm:pt>
    <dgm:pt modelId="{22BD43FD-2C1D-4247-8607-9EA6D65FC518}" type="pres">
      <dgm:prSet presAssocID="{4CB823DF-F6C4-4157-9FDE-D718B7E699CD}" presName="vertTwo" presStyleCnt="0"/>
      <dgm:spPr/>
    </dgm:pt>
    <dgm:pt modelId="{20EF6FE3-46AD-4424-B6E0-85CB206016BD}" type="pres">
      <dgm:prSet presAssocID="{4CB823DF-F6C4-4157-9FDE-D718B7E699CD}" presName="txTwo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845BD1E-A682-4473-B519-C70EB8BB1FF2}" type="pres">
      <dgm:prSet presAssocID="{4CB823DF-F6C4-4157-9FDE-D718B7E699CD}" presName="horzTwo" presStyleCnt="0"/>
      <dgm:spPr/>
    </dgm:pt>
    <dgm:pt modelId="{5795CA4C-903A-4544-8A19-477AE4581999}" type="pres">
      <dgm:prSet presAssocID="{E7851389-282F-4293-BB43-E144487039AF}" presName="sibSpaceOne" presStyleCnt="0"/>
      <dgm:spPr/>
    </dgm:pt>
    <dgm:pt modelId="{268E9B2A-B6EA-4743-B7F5-0260AA44C6AA}" type="pres">
      <dgm:prSet presAssocID="{F41D5121-E0D3-42B6-BF31-E5962613D401}" presName="vertOne" presStyleCnt="0"/>
      <dgm:spPr/>
    </dgm:pt>
    <dgm:pt modelId="{B97A820F-33DD-495E-8DD7-C4E85812614A}" type="pres">
      <dgm:prSet presAssocID="{F41D5121-E0D3-42B6-BF31-E5962613D401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24C26A6-567E-4193-855E-0A38DC6A8109}" type="pres">
      <dgm:prSet presAssocID="{F41D5121-E0D3-42B6-BF31-E5962613D401}" presName="parTransOne" presStyleCnt="0"/>
      <dgm:spPr/>
    </dgm:pt>
    <dgm:pt modelId="{83A3DD2B-3870-4C2B-A652-39388CBAD125}" type="pres">
      <dgm:prSet presAssocID="{F41D5121-E0D3-42B6-BF31-E5962613D401}" presName="horzOne" presStyleCnt="0"/>
      <dgm:spPr/>
    </dgm:pt>
    <dgm:pt modelId="{7255C103-01BC-43B2-9021-2DA280346F91}" type="pres">
      <dgm:prSet presAssocID="{83737BE8-76B7-4F2F-A970-88AB15FC3A27}" presName="vertTwo" presStyleCnt="0"/>
      <dgm:spPr/>
    </dgm:pt>
    <dgm:pt modelId="{272C5D33-ED35-40AF-89C4-BD9FAEF1C041}" type="pres">
      <dgm:prSet presAssocID="{83737BE8-76B7-4F2F-A970-88AB15FC3A27}" presName="txTwo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AFBF315-80B5-4F1B-A6EA-D6FF8D1500AF}" type="pres">
      <dgm:prSet presAssocID="{83737BE8-76B7-4F2F-A970-88AB15FC3A27}" presName="parTransTwo" presStyleCnt="0"/>
      <dgm:spPr/>
    </dgm:pt>
    <dgm:pt modelId="{6CB27A5C-A084-4B0E-A074-84746AC6EC01}" type="pres">
      <dgm:prSet presAssocID="{83737BE8-76B7-4F2F-A970-88AB15FC3A27}" presName="horzTwo" presStyleCnt="0"/>
      <dgm:spPr/>
    </dgm:pt>
    <dgm:pt modelId="{2A23EF8E-99CB-4ADB-9CE1-4EC0E67703A1}" type="pres">
      <dgm:prSet presAssocID="{FE875162-EF1B-45F1-9834-03FA60F983BF}" presName="vertThree" presStyleCnt="0"/>
      <dgm:spPr/>
    </dgm:pt>
    <dgm:pt modelId="{581DE7CA-9E5F-41B2-9337-796D8968E3E2}" type="pres">
      <dgm:prSet presAssocID="{FE875162-EF1B-45F1-9834-03FA60F983BF}" presName="txThre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40E0218-4849-452B-A0C1-DF7512D4C0E4}" type="pres">
      <dgm:prSet presAssocID="{FE875162-EF1B-45F1-9834-03FA60F983BF}" presName="horzThree" presStyleCnt="0"/>
      <dgm:spPr/>
    </dgm:pt>
    <dgm:pt modelId="{4934DAAE-8ADE-4637-99F8-3BAD4BBA47DA}" type="pres">
      <dgm:prSet presAssocID="{80A00192-237B-4ED8-BEDD-F8D3945D72AD}" presName="sibSpaceTwo" presStyleCnt="0"/>
      <dgm:spPr/>
    </dgm:pt>
    <dgm:pt modelId="{C88392C0-8998-4B64-828C-CD1C1A096566}" type="pres">
      <dgm:prSet presAssocID="{DD1BE62C-C052-4CA8-A131-F94F6639D40B}" presName="vertTwo" presStyleCnt="0"/>
      <dgm:spPr/>
    </dgm:pt>
    <dgm:pt modelId="{49A89EC3-78DA-402D-8F35-26C3487C3E66}" type="pres">
      <dgm:prSet presAssocID="{DD1BE62C-C052-4CA8-A131-F94F6639D40B}" presName="txTwo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A61FA21-0265-4342-8146-F4FDF5B6351A}" type="pres">
      <dgm:prSet presAssocID="{DD1BE62C-C052-4CA8-A131-F94F6639D40B}" presName="parTransTwo" presStyleCnt="0"/>
      <dgm:spPr/>
    </dgm:pt>
    <dgm:pt modelId="{22A32DEF-6300-4376-A8A0-0493C6AA76D9}" type="pres">
      <dgm:prSet presAssocID="{DD1BE62C-C052-4CA8-A131-F94F6639D40B}" presName="horzTwo" presStyleCnt="0"/>
      <dgm:spPr/>
    </dgm:pt>
    <dgm:pt modelId="{63994D56-BD0B-44B9-9204-F10392F02C62}" type="pres">
      <dgm:prSet presAssocID="{55A55357-1B7D-47E6-A7D5-E0A83613A921}" presName="vertThree" presStyleCnt="0"/>
      <dgm:spPr/>
    </dgm:pt>
    <dgm:pt modelId="{495EDEFF-6ED4-4D41-8055-C5FB33779668}" type="pres">
      <dgm:prSet presAssocID="{55A55357-1B7D-47E6-A7D5-E0A83613A921}" presName="txThre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7705BCB-8588-41FE-BB4D-20DFA47159C8}" type="pres">
      <dgm:prSet presAssocID="{55A55357-1B7D-47E6-A7D5-E0A83613A921}" presName="horzThree" presStyleCnt="0"/>
      <dgm:spPr/>
    </dgm:pt>
    <dgm:pt modelId="{7356C13D-1664-44DA-8C09-EB006FC1729E}" type="pres">
      <dgm:prSet presAssocID="{94AA80D2-1416-4372-BFCB-A40083A13CB4}" presName="sibSpaceThree" presStyleCnt="0"/>
      <dgm:spPr/>
    </dgm:pt>
    <dgm:pt modelId="{F37883B2-167F-4C8B-B6D1-6E052E94B1F9}" type="pres">
      <dgm:prSet presAssocID="{1EA134FE-49ED-4D74-AA8B-21658A80ADF6}" presName="vertThree" presStyleCnt="0"/>
      <dgm:spPr/>
    </dgm:pt>
    <dgm:pt modelId="{AAF97DB6-492C-4424-9BB3-C2A767D206F2}" type="pres">
      <dgm:prSet presAssocID="{1EA134FE-49ED-4D74-AA8B-21658A80ADF6}" presName="txThre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ED690B5-4968-46B2-8F14-611DDDD3AAEF}" type="pres">
      <dgm:prSet presAssocID="{1EA134FE-49ED-4D74-AA8B-21658A80ADF6}" presName="horzThree" presStyleCnt="0"/>
      <dgm:spPr/>
    </dgm:pt>
    <dgm:pt modelId="{FB89F3EC-535F-4726-9F50-AE384616924D}" type="pres">
      <dgm:prSet presAssocID="{A5209674-B4CC-48F3-858B-7E9A9671F4C5}" presName="sibSpaceThree" presStyleCnt="0"/>
      <dgm:spPr/>
    </dgm:pt>
    <dgm:pt modelId="{0D841C3D-7F9A-4709-9C1F-275DCCA19BFC}" type="pres">
      <dgm:prSet presAssocID="{C8B8AAD0-5D0D-4050-BC16-87886460373B}" presName="vertThree" presStyleCnt="0"/>
      <dgm:spPr/>
    </dgm:pt>
    <dgm:pt modelId="{9B73903D-37F2-47CD-8D24-72893217A1E5}" type="pres">
      <dgm:prSet presAssocID="{C8B8AAD0-5D0D-4050-BC16-87886460373B}" presName="txThre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349A304-D39B-4A27-9948-EEFE3F45E166}" type="pres">
      <dgm:prSet presAssocID="{C8B8AAD0-5D0D-4050-BC16-87886460373B}" presName="horzThree" presStyleCnt="0"/>
      <dgm:spPr/>
    </dgm:pt>
    <dgm:pt modelId="{6D0E748D-D003-48B4-A024-2837DEE21C07}" type="pres">
      <dgm:prSet presAssocID="{1A97C89E-29F9-41C3-A0A3-8A8510F85B07}" presName="sibSpaceTwo" presStyleCnt="0"/>
      <dgm:spPr/>
    </dgm:pt>
    <dgm:pt modelId="{2AEA1C09-5BFD-4522-B8AE-E31534C6DB2B}" type="pres">
      <dgm:prSet presAssocID="{BADF416A-58A2-4235-B7BB-B60D6E9D8D11}" presName="vertTwo" presStyleCnt="0"/>
      <dgm:spPr/>
    </dgm:pt>
    <dgm:pt modelId="{A46D90DC-5CE1-436F-A8E9-151AE31AFC9A}" type="pres">
      <dgm:prSet presAssocID="{BADF416A-58A2-4235-B7BB-B60D6E9D8D11}" presName="txTwo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DBB27E4-2D38-4305-8CCA-22119AA52767}" type="pres">
      <dgm:prSet presAssocID="{BADF416A-58A2-4235-B7BB-B60D6E9D8D11}" presName="parTransTwo" presStyleCnt="0"/>
      <dgm:spPr/>
    </dgm:pt>
    <dgm:pt modelId="{5D3488DE-E139-4316-AA3D-CE008AF9FC9F}" type="pres">
      <dgm:prSet presAssocID="{BADF416A-58A2-4235-B7BB-B60D6E9D8D11}" presName="horzTwo" presStyleCnt="0"/>
      <dgm:spPr/>
    </dgm:pt>
    <dgm:pt modelId="{5CAA969A-3379-42F3-B5F4-2AAC45892BF6}" type="pres">
      <dgm:prSet presAssocID="{7907A4FC-8E61-418D-A2E7-CCF1B2404AC1}" presName="vertThree" presStyleCnt="0"/>
      <dgm:spPr/>
    </dgm:pt>
    <dgm:pt modelId="{3D326080-7519-4FB5-9A36-6F5C125F7846}" type="pres">
      <dgm:prSet presAssocID="{7907A4FC-8E61-418D-A2E7-CCF1B2404AC1}" presName="txThre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4A67345-C022-47DD-9B15-EDBBF7A59720}" type="pres">
      <dgm:prSet presAssocID="{7907A4FC-8E61-418D-A2E7-CCF1B2404AC1}" presName="horzThree" presStyleCnt="0"/>
      <dgm:spPr/>
    </dgm:pt>
    <dgm:pt modelId="{AC861B9A-2D6A-4966-B92D-D9A91F52C2E7}" type="pres">
      <dgm:prSet presAssocID="{CA1A53C5-66C2-4E0A-9EAA-22C7B043FFB5}" presName="sibSpaceThree" presStyleCnt="0"/>
      <dgm:spPr/>
    </dgm:pt>
    <dgm:pt modelId="{7C801249-B693-4E64-9552-565A792BB825}" type="pres">
      <dgm:prSet presAssocID="{5B08BF23-73BC-40CE-BAE0-90ACFAD64274}" presName="vertThree" presStyleCnt="0"/>
      <dgm:spPr/>
    </dgm:pt>
    <dgm:pt modelId="{7BBCD723-41BE-4684-AEEE-A2AE4232AAE0}" type="pres">
      <dgm:prSet presAssocID="{5B08BF23-73BC-40CE-BAE0-90ACFAD64274}" presName="txThre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EDF737E-8D31-47EC-8BC2-2C368B20CD17}" type="pres">
      <dgm:prSet presAssocID="{5B08BF23-73BC-40CE-BAE0-90ACFAD64274}" presName="horzThree" presStyleCnt="0"/>
      <dgm:spPr/>
    </dgm:pt>
  </dgm:ptLst>
  <dgm:cxnLst>
    <dgm:cxn modelId="{293BA838-28FD-47D6-8841-25800D0AEB76}" type="presOf" srcId="{8918617E-04DD-4A2B-9A2B-EDAC85F45763}" destId="{1ADECD06-EF35-4DE5-B131-23A65057DDD4}" srcOrd="0" destOrd="0" presId="urn:microsoft.com/office/officeart/2005/8/layout/hierarchy4"/>
    <dgm:cxn modelId="{C41484CA-6CBF-4235-8E14-AD3271D5B9D8}" srcId="{6F8EF476-0064-4273-B7A5-D3D0AEBBB413}" destId="{F56C9DC2-2599-41CE-A858-E1CD3BD60413}" srcOrd="0" destOrd="0" parTransId="{D30748F0-FF49-401F-9259-F54E7C0732E4}" sibTransId="{01EF94BC-616E-42A8-ABF6-7027D6947733}"/>
    <dgm:cxn modelId="{DB3063BE-96F1-4E3E-998A-0D366E5E8F3D}" srcId="{BADF416A-58A2-4235-B7BB-B60D6E9D8D11}" destId="{5B08BF23-73BC-40CE-BAE0-90ACFAD64274}" srcOrd="1" destOrd="0" parTransId="{1D50B22A-1C46-40EB-B8EA-D9C26903FD81}" sibTransId="{198454AC-58C1-4475-888C-A0F5ABC00309}"/>
    <dgm:cxn modelId="{60414206-D780-4227-95DF-F1FB6FF9078B}" type="presOf" srcId="{DD1BE62C-C052-4CA8-A131-F94F6639D40B}" destId="{49A89EC3-78DA-402D-8F35-26C3487C3E66}" srcOrd="0" destOrd="0" presId="urn:microsoft.com/office/officeart/2005/8/layout/hierarchy4"/>
    <dgm:cxn modelId="{1429E42B-F2B7-4953-8FCB-19EF34B16F41}" srcId="{8918617E-04DD-4A2B-9A2B-EDAC85F45763}" destId="{6F8EF476-0064-4273-B7A5-D3D0AEBBB413}" srcOrd="0" destOrd="0" parTransId="{D89D2F17-1700-49B8-9075-6443AA14DC89}" sibTransId="{E7851389-282F-4293-BB43-E144487039AF}"/>
    <dgm:cxn modelId="{3EF9B31F-08AE-413C-B424-14FCBDDC3467}" type="presOf" srcId="{1EA134FE-49ED-4D74-AA8B-21658A80ADF6}" destId="{AAF97DB6-492C-4424-9BB3-C2A767D206F2}" srcOrd="0" destOrd="0" presId="urn:microsoft.com/office/officeart/2005/8/layout/hierarchy4"/>
    <dgm:cxn modelId="{5C8592F9-367B-4FFB-A757-F0DBB34EAEA5}" srcId="{DD1BE62C-C052-4CA8-A131-F94F6639D40B}" destId="{C8B8AAD0-5D0D-4050-BC16-87886460373B}" srcOrd="2" destOrd="0" parTransId="{FCC95965-F34D-49E0-BE3B-A2EDDC1C1980}" sibTransId="{C318843A-B40A-45E8-8A33-1B4881B738CC}"/>
    <dgm:cxn modelId="{3B67CB78-536C-4BDB-B38C-58F18D430CDC}" srcId="{DD1BE62C-C052-4CA8-A131-F94F6639D40B}" destId="{55A55357-1B7D-47E6-A7D5-E0A83613A921}" srcOrd="0" destOrd="0" parTransId="{5EB9FB87-D2EA-4978-9969-B4CA000FD227}" sibTransId="{94AA80D2-1416-4372-BFCB-A40083A13CB4}"/>
    <dgm:cxn modelId="{2CDCBEA5-5DBF-4A6F-BECB-60173D80EEA3}" srcId="{F41D5121-E0D3-42B6-BF31-E5962613D401}" destId="{DD1BE62C-C052-4CA8-A131-F94F6639D40B}" srcOrd="1" destOrd="0" parTransId="{978C94A2-D409-4AC0-8559-14E27A206AE4}" sibTransId="{1A97C89E-29F9-41C3-A0A3-8A8510F85B07}"/>
    <dgm:cxn modelId="{0549DF72-0D4D-4B54-8599-4EE99FFB0961}" type="presOf" srcId="{677AE9AF-2F7E-4AE7-91B5-86D6DC618019}" destId="{D5A31A92-DF21-4184-BB20-D075AC2C654F}" srcOrd="0" destOrd="0" presId="urn:microsoft.com/office/officeart/2005/8/layout/hierarchy4"/>
    <dgm:cxn modelId="{34699948-390B-4CB7-8045-F6530CB0502F}" srcId="{83737BE8-76B7-4F2F-A970-88AB15FC3A27}" destId="{FE875162-EF1B-45F1-9834-03FA60F983BF}" srcOrd="0" destOrd="0" parTransId="{48737CC5-6EFF-46FE-9356-1CFD0F1AA1D5}" sibTransId="{81FBD227-E465-435A-8B0E-08581644711C}"/>
    <dgm:cxn modelId="{24327363-D395-4B0F-9A5B-A3D36D513443}" srcId="{BADF416A-58A2-4235-B7BB-B60D6E9D8D11}" destId="{7907A4FC-8E61-418D-A2E7-CCF1B2404AC1}" srcOrd="0" destOrd="0" parTransId="{F66D5F63-8C2C-4A77-A31A-54834D08B0A7}" sibTransId="{CA1A53C5-66C2-4E0A-9EAA-22C7B043FFB5}"/>
    <dgm:cxn modelId="{0AA37C1E-E37D-4B72-8BA1-E57BAE5E8EBB}" srcId="{6F8EF476-0064-4273-B7A5-D3D0AEBBB413}" destId="{677AE9AF-2F7E-4AE7-91B5-86D6DC618019}" srcOrd="1" destOrd="0" parTransId="{516FF473-C016-460E-928B-F0D3FCD032AC}" sibTransId="{2A69BB67-51F4-451D-A4B7-6773CDD4F594}"/>
    <dgm:cxn modelId="{0623AF14-61E1-4EFC-B78D-BE852F1AEF4A}" type="presOf" srcId="{FE875162-EF1B-45F1-9834-03FA60F983BF}" destId="{581DE7CA-9E5F-41B2-9337-796D8968E3E2}" srcOrd="0" destOrd="0" presId="urn:microsoft.com/office/officeart/2005/8/layout/hierarchy4"/>
    <dgm:cxn modelId="{E7F03992-B8D9-40C6-B12C-01E19E701B45}" srcId="{DD1BE62C-C052-4CA8-A131-F94F6639D40B}" destId="{1EA134FE-49ED-4D74-AA8B-21658A80ADF6}" srcOrd="1" destOrd="0" parTransId="{DCE3A8C3-D36F-4D22-A866-17A28DF610B1}" sibTransId="{A5209674-B4CC-48F3-858B-7E9A9671F4C5}"/>
    <dgm:cxn modelId="{BDC93796-2CCA-4806-9DE1-83B1F29D6C62}" srcId="{F41D5121-E0D3-42B6-BF31-E5962613D401}" destId="{BADF416A-58A2-4235-B7BB-B60D6E9D8D11}" srcOrd="2" destOrd="0" parTransId="{445C6B67-7E97-4104-9D62-676A0BFA009D}" sibTransId="{AB98A57D-FCC6-46C2-8F6F-86126042CE28}"/>
    <dgm:cxn modelId="{CC1AD8E1-5FDB-45DA-ABB8-C420E2BD0448}" type="presOf" srcId="{F56C9DC2-2599-41CE-A858-E1CD3BD60413}" destId="{959EAF87-DD09-4D2E-873D-E0F4F8CA4EBA}" srcOrd="0" destOrd="0" presId="urn:microsoft.com/office/officeart/2005/8/layout/hierarchy4"/>
    <dgm:cxn modelId="{A8CCB14E-EFCB-4E00-9F16-B5035B1DCD63}" type="presOf" srcId="{BADF416A-58A2-4235-B7BB-B60D6E9D8D11}" destId="{A46D90DC-5CE1-436F-A8E9-151AE31AFC9A}" srcOrd="0" destOrd="0" presId="urn:microsoft.com/office/officeart/2005/8/layout/hierarchy4"/>
    <dgm:cxn modelId="{6A4ADA22-32EE-4EE2-A99D-3382F70B58BC}" type="presOf" srcId="{F41D5121-E0D3-42B6-BF31-E5962613D401}" destId="{B97A820F-33DD-495E-8DD7-C4E85812614A}" srcOrd="0" destOrd="0" presId="urn:microsoft.com/office/officeart/2005/8/layout/hierarchy4"/>
    <dgm:cxn modelId="{AB5F0A05-14FE-4E86-BA0C-E2807ED958CA}" srcId="{6F8EF476-0064-4273-B7A5-D3D0AEBBB413}" destId="{4CB823DF-F6C4-4157-9FDE-D718B7E699CD}" srcOrd="2" destOrd="0" parTransId="{097DAF92-2A37-448F-82ED-EFA95A16B54F}" sibTransId="{DFC95719-F29E-44EB-BB8D-F94BD2DB1B78}"/>
    <dgm:cxn modelId="{5E3127B5-DA30-4513-962A-0077847236A0}" srcId="{8918617E-04DD-4A2B-9A2B-EDAC85F45763}" destId="{F41D5121-E0D3-42B6-BF31-E5962613D401}" srcOrd="1" destOrd="0" parTransId="{435E077B-8490-45AC-91C3-122F430BB201}" sibTransId="{ED7D0D06-7D2F-45A3-A26D-3D3A8657885E}"/>
    <dgm:cxn modelId="{879528CF-67D2-4831-B2DF-8F6AF386914D}" type="presOf" srcId="{7907A4FC-8E61-418D-A2E7-CCF1B2404AC1}" destId="{3D326080-7519-4FB5-9A36-6F5C125F7846}" srcOrd="0" destOrd="0" presId="urn:microsoft.com/office/officeart/2005/8/layout/hierarchy4"/>
    <dgm:cxn modelId="{89C27861-C9EA-4C5B-92D5-84460D8F3D45}" type="presOf" srcId="{5B08BF23-73BC-40CE-BAE0-90ACFAD64274}" destId="{7BBCD723-41BE-4684-AEEE-A2AE4232AAE0}" srcOrd="0" destOrd="0" presId="urn:microsoft.com/office/officeart/2005/8/layout/hierarchy4"/>
    <dgm:cxn modelId="{4DB194D7-D612-4E74-8D4A-B4DD9BCE6846}" srcId="{F41D5121-E0D3-42B6-BF31-E5962613D401}" destId="{83737BE8-76B7-4F2F-A970-88AB15FC3A27}" srcOrd="0" destOrd="0" parTransId="{BB5969C7-E044-4376-AFE4-44C89AB66B4B}" sibTransId="{80A00192-237B-4ED8-BEDD-F8D3945D72AD}"/>
    <dgm:cxn modelId="{06ED1778-3902-4750-9FBD-BEBE76C8F2DB}" type="presOf" srcId="{4CB823DF-F6C4-4157-9FDE-D718B7E699CD}" destId="{20EF6FE3-46AD-4424-B6E0-85CB206016BD}" srcOrd="0" destOrd="0" presId="urn:microsoft.com/office/officeart/2005/8/layout/hierarchy4"/>
    <dgm:cxn modelId="{8224E648-645D-403F-B7CA-23D2DB22D974}" type="presOf" srcId="{83737BE8-76B7-4F2F-A970-88AB15FC3A27}" destId="{272C5D33-ED35-40AF-89C4-BD9FAEF1C041}" srcOrd="0" destOrd="0" presId="urn:microsoft.com/office/officeart/2005/8/layout/hierarchy4"/>
    <dgm:cxn modelId="{5DAEEFF7-ED64-4B2B-898E-6D5D9CA56711}" type="presOf" srcId="{6F8EF476-0064-4273-B7A5-D3D0AEBBB413}" destId="{E872FC62-F606-4603-8663-EADFC7734C26}" srcOrd="0" destOrd="0" presId="urn:microsoft.com/office/officeart/2005/8/layout/hierarchy4"/>
    <dgm:cxn modelId="{2D22020E-9596-4475-B5BF-A40B3F156EB0}" type="presOf" srcId="{C8B8AAD0-5D0D-4050-BC16-87886460373B}" destId="{9B73903D-37F2-47CD-8D24-72893217A1E5}" srcOrd="0" destOrd="0" presId="urn:microsoft.com/office/officeart/2005/8/layout/hierarchy4"/>
    <dgm:cxn modelId="{80170228-38C4-4A2F-929D-F071AD48DB9D}" type="presOf" srcId="{55A55357-1B7D-47E6-A7D5-E0A83613A921}" destId="{495EDEFF-6ED4-4D41-8055-C5FB33779668}" srcOrd="0" destOrd="0" presId="urn:microsoft.com/office/officeart/2005/8/layout/hierarchy4"/>
    <dgm:cxn modelId="{FFB5548D-919D-45DB-98AD-7230A751A9C0}" type="presParOf" srcId="{1ADECD06-EF35-4DE5-B131-23A65057DDD4}" destId="{80E5859A-325F-424B-9C48-92205908DA50}" srcOrd="0" destOrd="0" presId="urn:microsoft.com/office/officeart/2005/8/layout/hierarchy4"/>
    <dgm:cxn modelId="{118C5DCD-A1B3-4DAC-93A4-69909F50794E}" type="presParOf" srcId="{80E5859A-325F-424B-9C48-92205908DA50}" destId="{E872FC62-F606-4603-8663-EADFC7734C26}" srcOrd="0" destOrd="0" presId="urn:microsoft.com/office/officeart/2005/8/layout/hierarchy4"/>
    <dgm:cxn modelId="{A2FD264C-7651-45F5-BBB8-75C98B28B3B2}" type="presParOf" srcId="{80E5859A-325F-424B-9C48-92205908DA50}" destId="{79223C96-EB3A-4F3E-BCB9-48D40E5A1873}" srcOrd="1" destOrd="0" presId="urn:microsoft.com/office/officeart/2005/8/layout/hierarchy4"/>
    <dgm:cxn modelId="{ECE4B6CD-9103-4F44-BFD0-014C8BCF480B}" type="presParOf" srcId="{80E5859A-325F-424B-9C48-92205908DA50}" destId="{FEC2CDAD-0576-4235-AAED-31306ADD17A3}" srcOrd="2" destOrd="0" presId="urn:microsoft.com/office/officeart/2005/8/layout/hierarchy4"/>
    <dgm:cxn modelId="{239B6B44-DF86-43C3-A2F4-6269FBD3BDEF}" type="presParOf" srcId="{FEC2CDAD-0576-4235-AAED-31306ADD17A3}" destId="{5819A9FA-848D-4C81-A73F-01798A975236}" srcOrd="0" destOrd="0" presId="urn:microsoft.com/office/officeart/2005/8/layout/hierarchy4"/>
    <dgm:cxn modelId="{0013145A-A8AC-4E03-A32D-DEF746BDE9B4}" type="presParOf" srcId="{5819A9FA-848D-4C81-A73F-01798A975236}" destId="{959EAF87-DD09-4D2E-873D-E0F4F8CA4EBA}" srcOrd="0" destOrd="0" presId="urn:microsoft.com/office/officeart/2005/8/layout/hierarchy4"/>
    <dgm:cxn modelId="{35649204-A9AB-4E4F-9E65-3025EB89DCCA}" type="presParOf" srcId="{5819A9FA-848D-4C81-A73F-01798A975236}" destId="{E176E492-FED4-45FD-96CE-5C55E826BCF5}" srcOrd="1" destOrd="0" presId="urn:microsoft.com/office/officeart/2005/8/layout/hierarchy4"/>
    <dgm:cxn modelId="{9BB69F3B-7345-4755-9F51-51EEC08E6D7E}" type="presParOf" srcId="{FEC2CDAD-0576-4235-AAED-31306ADD17A3}" destId="{E893BB72-6BDC-4555-BC60-EB7316355CF9}" srcOrd="1" destOrd="0" presId="urn:microsoft.com/office/officeart/2005/8/layout/hierarchy4"/>
    <dgm:cxn modelId="{F43A296D-B241-4CF0-83C1-FC821B6B8623}" type="presParOf" srcId="{FEC2CDAD-0576-4235-AAED-31306ADD17A3}" destId="{86B21DE9-9D7E-44B1-A2FE-2B2F477A6492}" srcOrd="2" destOrd="0" presId="urn:microsoft.com/office/officeart/2005/8/layout/hierarchy4"/>
    <dgm:cxn modelId="{2606B689-80EA-45F5-BAC6-9CB4DB5D310F}" type="presParOf" srcId="{86B21DE9-9D7E-44B1-A2FE-2B2F477A6492}" destId="{D5A31A92-DF21-4184-BB20-D075AC2C654F}" srcOrd="0" destOrd="0" presId="urn:microsoft.com/office/officeart/2005/8/layout/hierarchy4"/>
    <dgm:cxn modelId="{0F5A297A-DA7D-4A50-BAAF-D4CD930F73BC}" type="presParOf" srcId="{86B21DE9-9D7E-44B1-A2FE-2B2F477A6492}" destId="{FD89C873-83F2-47F9-ACDC-714A8DB04220}" srcOrd="1" destOrd="0" presId="urn:microsoft.com/office/officeart/2005/8/layout/hierarchy4"/>
    <dgm:cxn modelId="{5A31F1CE-448B-4574-8BF1-90729F31E724}" type="presParOf" srcId="{FEC2CDAD-0576-4235-AAED-31306ADD17A3}" destId="{3AA7C95C-8021-470D-AEF4-8034144D92D6}" srcOrd="3" destOrd="0" presId="urn:microsoft.com/office/officeart/2005/8/layout/hierarchy4"/>
    <dgm:cxn modelId="{77402EFE-0355-46EB-8A01-A9F9222581EC}" type="presParOf" srcId="{FEC2CDAD-0576-4235-AAED-31306ADD17A3}" destId="{22BD43FD-2C1D-4247-8607-9EA6D65FC518}" srcOrd="4" destOrd="0" presId="urn:microsoft.com/office/officeart/2005/8/layout/hierarchy4"/>
    <dgm:cxn modelId="{C2C790B8-BBA3-4894-8089-630D57BAE74E}" type="presParOf" srcId="{22BD43FD-2C1D-4247-8607-9EA6D65FC518}" destId="{20EF6FE3-46AD-4424-B6E0-85CB206016BD}" srcOrd="0" destOrd="0" presId="urn:microsoft.com/office/officeart/2005/8/layout/hierarchy4"/>
    <dgm:cxn modelId="{B82EBBBD-02E8-473C-AE4F-E2D429013E4E}" type="presParOf" srcId="{22BD43FD-2C1D-4247-8607-9EA6D65FC518}" destId="{7845BD1E-A682-4473-B519-C70EB8BB1FF2}" srcOrd="1" destOrd="0" presId="urn:microsoft.com/office/officeart/2005/8/layout/hierarchy4"/>
    <dgm:cxn modelId="{15922AD7-F447-4A62-BC31-F03700D57594}" type="presParOf" srcId="{1ADECD06-EF35-4DE5-B131-23A65057DDD4}" destId="{5795CA4C-903A-4544-8A19-477AE4581999}" srcOrd="1" destOrd="0" presId="urn:microsoft.com/office/officeart/2005/8/layout/hierarchy4"/>
    <dgm:cxn modelId="{45B9C6C2-4C60-42B1-B0D3-46E505F8343F}" type="presParOf" srcId="{1ADECD06-EF35-4DE5-B131-23A65057DDD4}" destId="{268E9B2A-B6EA-4743-B7F5-0260AA44C6AA}" srcOrd="2" destOrd="0" presId="urn:microsoft.com/office/officeart/2005/8/layout/hierarchy4"/>
    <dgm:cxn modelId="{BF208DA3-B0BA-4899-BC59-913BFC8D02BD}" type="presParOf" srcId="{268E9B2A-B6EA-4743-B7F5-0260AA44C6AA}" destId="{B97A820F-33DD-495E-8DD7-C4E85812614A}" srcOrd="0" destOrd="0" presId="urn:microsoft.com/office/officeart/2005/8/layout/hierarchy4"/>
    <dgm:cxn modelId="{6A57C680-558C-4827-8A11-A5C924D6141B}" type="presParOf" srcId="{268E9B2A-B6EA-4743-B7F5-0260AA44C6AA}" destId="{624C26A6-567E-4193-855E-0A38DC6A8109}" srcOrd="1" destOrd="0" presId="urn:microsoft.com/office/officeart/2005/8/layout/hierarchy4"/>
    <dgm:cxn modelId="{CDD4C1EF-86B6-439F-A19F-54191552BFA0}" type="presParOf" srcId="{268E9B2A-B6EA-4743-B7F5-0260AA44C6AA}" destId="{83A3DD2B-3870-4C2B-A652-39388CBAD125}" srcOrd="2" destOrd="0" presId="urn:microsoft.com/office/officeart/2005/8/layout/hierarchy4"/>
    <dgm:cxn modelId="{B5AB7287-7415-474D-BFBA-702E7B4D83FC}" type="presParOf" srcId="{83A3DD2B-3870-4C2B-A652-39388CBAD125}" destId="{7255C103-01BC-43B2-9021-2DA280346F91}" srcOrd="0" destOrd="0" presId="urn:microsoft.com/office/officeart/2005/8/layout/hierarchy4"/>
    <dgm:cxn modelId="{D8827873-D3D4-4C21-89D9-32E2F5FA30DF}" type="presParOf" srcId="{7255C103-01BC-43B2-9021-2DA280346F91}" destId="{272C5D33-ED35-40AF-89C4-BD9FAEF1C041}" srcOrd="0" destOrd="0" presId="urn:microsoft.com/office/officeart/2005/8/layout/hierarchy4"/>
    <dgm:cxn modelId="{C8AD2E7C-C0D1-4CB3-9C42-3BD61C455B9E}" type="presParOf" srcId="{7255C103-01BC-43B2-9021-2DA280346F91}" destId="{7AFBF315-80B5-4F1B-A6EA-D6FF8D1500AF}" srcOrd="1" destOrd="0" presId="urn:microsoft.com/office/officeart/2005/8/layout/hierarchy4"/>
    <dgm:cxn modelId="{92DDF402-B891-40BF-8330-0BC4C79816DE}" type="presParOf" srcId="{7255C103-01BC-43B2-9021-2DA280346F91}" destId="{6CB27A5C-A084-4B0E-A074-84746AC6EC01}" srcOrd="2" destOrd="0" presId="urn:microsoft.com/office/officeart/2005/8/layout/hierarchy4"/>
    <dgm:cxn modelId="{5983AA57-E313-430B-BA38-C67662E64C20}" type="presParOf" srcId="{6CB27A5C-A084-4B0E-A074-84746AC6EC01}" destId="{2A23EF8E-99CB-4ADB-9CE1-4EC0E67703A1}" srcOrd="0" destOrd="0" presId="urn:microsoft.com/office/officeart/2005/8/layout/hierarchy4"/>
    <dgm:cxn modelId="{E65CEEF7-3D8F-42FB-ADA8-24840D6DCDF8}" type="presParOf" srcId="{2A23EF8E-99CB-4ADB-9CE1-4EC0E67703A1}" destId="{581DE7CA-9E5F-41B2-9337-796D8968E3E2}" srcOrd="0" destOrd="0" presId="urn:microsoft.com/office/officeart/2005/8/layout/hierarchy4"/>
    <dgm:cxn modelId="{E6E6BB3A-EDB2-47B1-9BF1-110778031BED}" type="presParOf" srcId="{2A23EF8E-99CB-4ADB-9CE1-4EC0E67703A1}" destId="{040E0218-4849-452B-A0C1-DF7512D4C0E4}" srcOrd="1" destOrd="0" presId="urn:microsoft.com/office/officeart/2005/8/layout/hierarchy4"/>
    <dgm:cxn modelId="{D721D772-9821-4429-B4C6-9D341897D1FA}" type="presParOf" srcId="{83A3DD2B-3870-4C2B-A652-39388CBAD125}" destId="{4934DAAE-8ADE-4637-99F8-3BAD4BBA47DA}" srcOrd="1" destOrd="0" presId="urn:microsoft.com/office/officeart/2005/8/layout/hierarchy4"/>
    <dgm:cxn modelId="{2A6B636F-2928-4B26-A010-2317BA937201}" type="presParOf" srcId="{83A3DD2B-3870-4C2B-A652-39388CBAD125}" destId="{C88392C0-8998-4B64-828C-CD1C1A096566}" srcOrd="2" destOrd="0" presId="urn:microsoft.com/office/officeart/2005/8/layout/hierarchy4"/>
    <dgm:cxn modelId="{BB43F7B0-4C94-4C04-AC6E-33B74D547D63}" type="presParOf" srcId="{C88392C0-8998-4B64-828C-CD1C1A096566}" destId="{49A89EC3-78DA-402D-8F35-26C3487C3E66}" srcOrd="0" destOrd="0" presId="urn:microsoft.com/office/officeart/2005/8/layout/hierarchy4"/>
    <dgm:cxn modelId="{86935F22-CA5A-49DA-9CFB-729A81A7A314}" type="presParOf" srcId="{C88392C0-8998-4B64-828C-CD1C1A096566}" destId="{BA61FA21-0265-4342-8146-F4FDF5B6351A}" srcOrd="1" destOrd="0" presId="urn:microsoft.com/office/officeart/2005/8/layout/hierarchy4"/>
    <dgm:cxn modelId="{6244ABC8-5A22-4DB1-A979-680C891D6F7B}" type="presParOf" srcId="{C88392C0-8998-4B64-828C-CD1C1A096566}" destId="{22A32DEF-6300-4376-A8A0-0493C6AA76D9}" srcOrd="2" destOrd="0" presId="urn:microsoft.com/office/officeart/2005/8/layout/hierarchy4"/>
    <dgm:cxn modelId="{C8B16F04-0CFB-4C6D-96A7-0046516B625E}" type="presParOf" srcId="{22A32DEF-6300-4376-A8A0-0493C6AA76D9}" destId="{63994D56-BD0B-44B9-9204-F10392F02C62}" srcOrd="0" destOrd="0" presId="urn:microsoft.com/office/officeart/2005/8/layout/hierarchy4"/>
    <dgm:cxn modelId="{2DB7F76B-6D42-45E1-B5F6-F8770AA58B58}" type="presParOf" srcId="{63994D56-BD0B-44B9-9204-F10392F02C62}" destId="{495EDEFF-6ED4-4D41-8055-C5FB33779668}" srcOrd="0" destOrd="0" presId="urn:microsoft.com/office/officeart/2005/8/layout/hierarchy4"/>
    <dgm:cxn modelId="{6E68D925-9467-4D89-8009-D63F70839F0B}" type="presParOf" srcId="{63994D56-BD0B-44B9-9204-F10392F02C62}" destId="{97705BCB-8588-41FE-BB4D-20DFA47159C8}" srcOrd="1" destOrd="0" presId="urn:microsoft.com/office/officeart/2005/8/layout/hierarchy4"/>
    <dgm:cxn modelId="{6E7BB36F-12E7-4ED1-92EC-423EDAFB50EE}" type="presParOf" srcId="{22A32DEF-6300-4376-A8A0-0493C6AA76D9}" destId="{7356C13D-1664-44DA-8C09-EB006FC1729E}" srcOrd="1" destOrd="0" presId="urn:microsoft.com/office/officeart/2005/8/layout/hierarchy4"/>
    <dgm:cxn modelId="{99C787CC-3DA7-4EA8-89DC-B40200FD3034}" type="presParOf" srcId="{22A32DEF-6300-4376-A8A0-0493C6AA76D9}" destId="{F37883B2-167F-4C8B-B6D1-6E052E94B1F9}" srcOrd="2" destOrd="0" presId="urn:microsoft.com/office/officeart/2005/8/layout/hierarchy4"/>
    <dgm:cxn modelId="{2C5AF9A9-4EDC-40DA-B12D-BC2999F88838}" type="presParOf" srcId="{F37883B2-167F-4C8B-B6D1-6E052E94B1F9}" destId="{AAF97DB6-492C-4424-9BB3-C2A767D206F2}" srcOrd="0" destOrd="0" presId="urn:microsoft.com/office/officeart/2005/8/layout/hierarchy4"/>
    <dgm:cxn modelId="{8DE7DA43-0939-41CE-AC06-BF1626BEB982}" type="presParOf" srcId="{F37883B2-167F-4C8B-B6D1-6E052E94B1F9}" destId="{AED690B5-4968-46B2-8F14-611DDDD3AAEF}" srcOrd="1" destOrd="0" presId="urn:microsoft.com/office/officeart/2005/8/layout/hierarchy4"/>
    <dgm:cxn modelId="{F3217BE6-3DEA-416D-9515-CEE036E7ADDC}" type="presParOf" srcId="{22A32DEF-6300-4376-A8A0-0493C6AA76D9}" destId="{FB89F3EC-535F-4726-9F50-AE384616924D}" srcOrd="3" destOrd="0" presId="urn:microsoft.com/office/officeart/2005/8/layout/hierarchy4"/>
    <dgm:cxn modelId="{F275C1C8-4637-41FC-8183-05F0DB22B6DC}" type="presParOf" srcId="{22A32DEF-6300-4376-A8A0-0493C6AA76D9}" destId="{0D841C3D-7F9A-4709-9C1F-275DCCA19BFC}" srcOrd="4" destOrd="0" presId="urn:microsoft.com/office/officeart/2005/8/layout/hierarchy4"/>
    <dgm:cxn modelId="{B67A757E-08E8-467A-AC68-6FD67CA33E32}" type="presParOf" srcId="{0D841C3D-7F9A-4709-9C1F-275DCCA19BFC}" destId="{9B73903D-37F2-47CD-8D24-72893217A1E5}" srcOrd="0" destOrd="0" presId="urn:microsoft.com/office/officeart/2005/8/layout/hierarchy4"/>
    <dgm:cxn modelId="{7C65F426-EB96-47A7-BC3A-AC051F253AB0}" type="presParOf" srcId="{0D841C3D-7F9A-4709-9C1F-275DCCA19BFC}" destId="{F349A304-D39B-4A27-9948-EEFE3F45E166}" srcOrd="1" destOrd="0" presId="urn:microsoft.com/office/officeart/2005/8/layout/hierarchy4"/>
    <dgm:cxn modelId="{6D656C99-71AC-4E45-BA55-7B8A799861AF}" type="presParOf" srcId="{83A3DD2B-3870-4C2B-A652-39388CBAD125}" destId="{6D0E748D-D003-48B4-A024-2837DEE21C07}" srcOrd="3" destOrd="0" presId="urn:microsoft.com/office/officeart/2005/8/layout/hierarchy4"/>
    <dgm:cxn modelId="{DB2A3105-B6DC-4D5B-A065-421DF7F4F03D}" type="presParOf" srcId="{83A3DD2B-3870-4C2B-A652-39388CBAD125}" destId="{2AEA1C09-5BFD-4522-B8AE-E31534C6DB2B}" srcOrd="4" destOrd="0" presId="urn:microsoft.com/office/officeart/2005/8/layout/hierarchy4"/>
    <dgm:cxn modelId="{32797E91-97A5-408F-9E43-D8919340A8A3}" type="presParOf" srcId="{2AEA1C09-5BFD-4522-B8AE-E31534C6DB2B}" destId="{A46D90DC-5CE1-436F-A8E9-151AE31AFC9A}" srcOrd="0" destOrd="0" presId="urn:microsoft.com/office/officeart/2005/8/layout/hierarchy4"/>
    <dgm:cxn modelId="{B6F227E7-4A0C-400D-83F5-E94BFD2D5D40}" type="presParOf" srcId="{2AEA1C09-5BFD-4522-B8AE-E31534C6DB2B}" destId="{ADBB27E4-2D38-4305-8CCA-22119AA52767}" srcOrd="1" destOrd="0" presId="urn:microsoft.com/office/officeart/2005/8/layout/hierarchy4"/>
    <dgm:cxn modelId="{35BA3864-80C0-48AC-B644-74D24F9A1475}" type="presParOf" srcId="{2AEA1C09-5BFD-4522-B8AE-E31534C6DB2B}" destId="{5D3488DE-E139-4316-AA3D-CE008AF9FC9F}" srcOrd="2" destOrd="0" presId="urn:microsoft.com/office/officeart/2005/8/layout/hierarchy4"/>
    <dgm:cxn modelId="{F46C0714-E16B-483F-BCA3-356C0CED5A3A}" type="presParOf" srcId="{5D3488DE-E139-4316-AA3D-CE008AF9FC9F}" destId="{5CAA969A-3379-42F3-B5F4-2AAC45892BF6}" srcOrd="0" destOrd="0" presId="urn:microsoft.com/office/officeart/2005/8/layout/hierarchy4"/>
    <dgm:cxn modelId="{469FD154-6A9A-44ED-9577-5B51FA68F68E}" type="presParOf" srcId="{5CAA969A-3379-42F3-B5F4-2AAC45892BF6}" destId="{3D326080-7519-4FB5-9A36-6F5C125F7846}" srcOrd="0" destOrd="0" presId="urn:microsoft.com/office/officeart/2005/8/layout/hierarchy4"/>
    <dgm:cxn modelId="{D6C6DF06-E695-4DB0-B719-A904657B555F}" type="presParOf" srcId="{5CAA969A-3379-42F3-B5F4-2AAC45892BF6}" destId="{64A67345-C022-47DD-9B15-EDBBF7A59720}" srcOrd="1" destOrd="0" presId="urn:microsoft.com/office/officeart/2005/8/layout/hierarchy4"/>
    <dgm:cxn modelId="{572B4E5D-4946-4992-BDD5-3D527E1CB84E}" type="presParOf" srcId="{5D3488DE-E139-4316-AA3D-CE008AF9FC9F}" destId="{AC861B9A-2D6A-4966-B92D-D9A91F52C2E7}" srcOrd="1" destOrd="0" presId="urn:microsoft.com/office/officeart/2005/8/layout/hierarchy4"/>
    <dgm:cxn modelId="{0A1B459E-2C66-4392-A316-233F90E01AD6}" type="presParOf" srcId="{5D3488DE-E139-4316-AA3D-CE008AF9FC9F}" destId="{7C801249-B693-4E64-9552-565A792BB825}" srcOrd="2" destOrd="0" presId="urn:microsoft.com/office/officeart/2005/8/layout/hierarchy4"/>
    <dgm:cxn modelId="{B4EAB27D-0AFE-465E-AE0E-9B49161CB858}" type="presParOf" srcId="{7C801249-B693-4E64-9552-565A792BB825}" destId="{7BBCD723-41BE-4684-AEEE-A2AE4232AAE0}" srcOrd="0" destOrd="0" presId="urn:microsoft.com/office/officeart/2005/8/layout/hierarchy4"/>
    <dgm:cxn modelId="{3C0E4BE1-DC2F-4AF1-8B0A-BD31F8F141C7}" type="presParOf" srcId="{7C801249-B693-4E64-9552-565A792BB825}" destId="{6EDF737E-8D31-47EC-8BC2-2C368B20CD1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72FC62-F606-4603-8663-EADFC7734C26}">
      <dsp:nvSpPr>
        <dsp:cNvPr id="0" name=""/>
        <dsp:cNvSpPr/>
      </dsp:nvSpPr>
      <dsp:spPr>
        <a:xfrm>
          <a:off x="3264" y="294"/>
          <a:ext cx="2705159" cy="14125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1.</a:t>
          </a:r>
          <a:r>
            <a:rPr lang="zh-CN" sz="3000" kern="1200" smtClean="0"/>
            <a:t> 训练干预方法</a:t>
          </a:r>
          <a:endParaRPr lang="zh-CN" sz="3000" kern="1200"/>
        </a:p>
      </dsp:txBody>
      <dsp:txXfrm>
        <a:off x="44637" y="41667"/>
        <a:ext cx="2622413" cy="1329821"/>
      </dsp:txXfrm>
    </dsp:sp>
    <dsp:sp modelId="{959EAF87-DD09-4D2E-873D-E0F4F8CA4EBA}">
      <dsp:nvSpPr>
        <dsp:cNvPr id="0" name=""/>
        <dsp:cNvSpPr/>
      </dsp:nvSpPr>
      <dsp:spPr>
        <a:xfrm>
          <a:off x="3264" y="1556697"/>
          <a:ext cx="853901" cy="14125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dirty="0" smtClean="0"/>
            <a:t>⑴ 应用行为分析疗法</a:t>
          </a:r>
          <a:endParaRPr lang="zh-CN" sz="1700" kern="1200" dirty="0"/>
        </a:p>
      </dsp:txBody>
      <dsp:txXfrm>
        <a:off x="28274" y="1581707"/>
        <a:ext cx="803881" cy="1362547"/>
      </dsp:txXfrm>
    </dsp:sp>
    <dsp:sp modelId="{D5A31A92-DF21-4184-BB20-D075AC2C654F}">
      <dsp:nvSpPr>
        <dsp:cNvPr id="0" name=""/>
        <dsp:cNvSpPr/>
      </dsp:nvSpPr>
      <dsp:spPr>
        <a:xfrm>
          <a:off x="928893" y="1556697"/>
          <a:ext cx="853901" cy="14125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⑵ 孤独症教育课程训练</a:t>
          </a:r>
          <a:endParaRPr lang="zh-CN" sz="1700" kern="1200"/>
        </a:p>
      </dsp:txBody>
      <dsp:txXfrm>
        <a:off x="953903" y="1581707"/>
        <a:ext cx="803881" cy="1362547"/>
      </dsp:txXfrm>
    </dsp:sp>
    <dsp:sp modelId="{20EF6FE3-46AD-4424-B6E0-85CB206016BD}">
      <dsp:nvSpPr>
        <dsp:cNvPr id="0" name=""/>
        <dsp:cNvSpPr/>
      </dsp:nvSpPr>
      <dsp:spPr>
        <a:xfrm>
          <a:off x="1854523" y="1556697"/>
          <a:ext cx="853901" cy="14125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⑶ 人际关系训练法</a:t>
          </a:r>
          <a:endParaRPr lang="zh-CN" sz="1700" kern="1200"/>
        </a:p>
      </dsp:txBody>
      <dsp:txXfrm>
        <a:off x="1879533" y="1581707"/>
        <a:ext cx="803881" cy="1362547"/>
      </dsp:txXfrm>
    </dsp:sp>
    <dsp:sp modelId="{B97A820F-33DD-495E-8DD7-C4E85812614A}">
      <dsp:nvSpPr>
        <dsp:cNvPr id="0" name=""/>
        <dsp:cNvSpPr/>
      </dsp:nvSpPr>
      <dsp:spPr>
        <a:xfrm>
          <a:off x="2851879" y="294"/>
          <a:ext cx="5374455" cy="14125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2.</a:t>
          </a:r>
          <a:r>
            <a:rPr lang="zh-CN" sz="3000" kern="1200" smtClean="0"/>
            <a:t> 药物治疗</a:t>
          </a:r>
          <a:endParaRPr lang="zh-CN" sz="3000" kern="1200"/>
        </a:p>
      </dsp:txBody>
      <dsp:txXfrm>
        <a:off x="2893252" y="41667"/>
        <a:ext cx="5291709" cy="1329821"/>
      </dsp:txXfrm>
    </dsp:sp>
    <dsp:sp modelId="{272C5D33-ED35-40AF-89C4-BD9FAEF1C041}">
      <dsp:nvSpPr>
        <dsp:cNvPr id="0" name=""/>
        <dsp:cNvSpPr/>
      </dsp:nvSpPr>
      <dsp:spPr>
        <a:xfrm>
          <a:off x="2851879" y="1556697"/>
          <a:ext cx="853901" cy="14125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⑴ 中枢兴奋药物</a:t>
          </a:r>
          <a:endParaRPr lang="zh-CN" sz="1700" kern="1200"/>
        </a:p>
      </dsp:txBody>
      <dsp:txXfrm>
        <a:off x="2876889" y="1581707"/>
        <a:ext cx="803881" cy="1362547"/>
      </dsp:txXfrm>
    </dsp:sp>
    <dsp:sp modelId="{581DE7CA-9E5F-41B2-9337-796D8968E3E2}">
      <dsp:nvSpPr>
        <dsp:cNvPr id="0" name=""/>
        <dsp:cNvSpPr/>
      </dsp:nvSpPr>
      <dsp:spPr>
        <a:xfrm>
          <a:off x="2851879" y="3113100"/>
          <a:ext cx="853901" cy="14125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哌醋甲酯</a:t>
          </a:r>
          <a:endParaRPr lang="zh-CN" sz="1700" kern="1200"/>
        </a:p>
      </dsp:txBody>
      <dsp:txXfrm>
        <a:off x="2876889" y="3138110"/>
        <a:ext cx="803881" cy="1362547"/>
      </dsp:txXfrm>
    </dsp:sp>
    <dsp:sp modelId="{49A89EC3-78DA-402D-8F35-26C3487C3E66}">
      <dsp:nvSpPr>
        <dsp:cNvPr id="0" name=""/>
        <dsp:cNvSpPr/>
      </dsp:nvSpPr>
      <dsp:spPr>
        <a:xfrm>
          <a:off x="3777508" y="1556697"/>
          <a:ext cx="2633431" cy="14125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⑵ 抗精神病药物</a:t>
          </a:r>
          <a:endParaRPr lang="zh-CN" sz="1700" kern="1200"/>
        </a:p>
      </dsp:txBody>
      <dsp:txXfrm>
        <a:off x="3818881" y="1598070"/>
        <a:ext cx="2550685" cy="1329821"/>
      </dsp:txXfrm>
    </dsp:sp>
    <dsp:sp modelId="{495EDEFF-6ED4-4D41-8055-C5FB33779668}">
      <dsp:nvSpPr>
        <dsp:cNvPr id="0" name=""/>
        <dsp:cNvSpPr/>
      </dsp:nvSpPr>
      <dsp:spPr>
        <a:xfrm>
          <a:off x="3777508" y="3113100"/>
          <a:ext cx="853901" cy="14125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①利培酮</a:t>
          </a:r>
          <a:endParaRPr lang="zh-CN" sz="1700" kern="1200"/>
        </a:p>
      </dsp:txBody>
      <dsp:txXfrm>
        <a:off x="3802518" y="3138110"/>
        <a:ext cx="803881" cy="1362547"/>
      </dsp:txXfrm>
    </dsp:sp>
    <dsp:sp modelId="{AAF97DB6-492C-4424-9BB3-C2A767D206F2}">
      <dsp:nvSpPr>
        <dsp:cNvPr id="0" name=""/>
        <dsp:cNvSpPr/>
      </dsp:nvSpPr>
      <dsp:spPr>
        <a:xfrm>
          <a:off x="4667274" y="3113100"/>
          <a:ext cx="853901" cy="14125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②氟哌啶醇</a:t>
          </a:r>
          <a:endParaRPr lang="zh-CN" sz="1700" kern="1200"/>
        </a:p>
      </dsp:txBody>
      <dsp:txXfrm>
        <a:off x="4692284" y="3138110"/>
        <a:ext cx="803881" cy="1362547"/>
      </dsp:txXfrm>
    </dsp:sp>
    <dsp:sp modelId="{9B73903D-37F2-47CD-8D24-72893217A1E5}">
      <dsp:nvSpPr>
        <dsp:cNvPr id="0" name=""/>
        <dsp:cNvSpPr/>
      </dsp:nvSpPr>
      <dsp:spPr>
        <a:xfrm>
          <a:off x="5557039" y="3113100"/>
          <a:ext cx="853901" cy="14125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③氯氮平</a:t>
          </a:r>
          <a:endParaRPr lang="zh-CN" sz="1700" kern="1200"/>
        </a:p>
      </dsp:txBody>
      <dsp:txXfrm>
        <a:off x="5582049" y="3138110"/>
        <a:ext cx="803881" cy="1362547"/>
      </dsp:txXfrm>
    </dsp:sp>
    <dsp:sp modelId="{A46D90DC-5CE1-436F-A8E9-151AE31AFC9A}">
      <dsp:nvSpPr>
        <dsp:cNvPr id="0" name=""/>
        <dsp:cNvSpPr/>
      </dsp:nvSpPr>
      <dsp:spPr>
        <a:xfrm>
          <a:off x="6482668" y="1556697"/>
          <a:ext cx="1743666" cy="14125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⑶ 抗抑郁药物</a:t>
          </a:r>
          <a:endParaRPr lang="zh-CN" sz="1700" kern="1200"/>
        </a:p>
      </dsp:txBody>
      <dsp:txXfrm>
        <a:off x="6524041" y="1598070"/>
        <a:ext cx="1660920" cy="1329821"/>
      </dsp:txXfrm>
    </dsp:sp>
    <dsp:sp modelId="{3D326080-7519-4FB5-9A36-6F5C125F7846}">
      <dsp:nvSpPr>
        <dsp:cNvPr id="0" name=""/>
        <dsp:cNvSpPr/>
      </dsp:nvSpPr>
      <dsp:spPr>
        <a:xfrm>
          <a:off x="6482668" y="3113100"/>
          <a:ext cx="853901" cy="14125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①氯米帕明</a:t>
          </a:r>
          <a:endParaRPr lang="zh-CN" sz="1700" kern="1200"/>
        </a:p>
      </dsp:txBody>
      <dsp:txXfrm>
        <a:off x="6507678" y="3138110"/>
        <a:ext cx="803881" cy="1362547"/>
      </dsp:txXfrm>
    </dsp:sp>
    <dsp:sp modelId="{7BBCD723-41BE-4684-AEEE-A2AE4232AAE0}">
      <dsp:nvSpPr>
        <dsp:cNvPr id="0" name=""/>
        <dsp:cNvSpPr/>
      </dsp:nvSpPr>
      <dsp:spPr>
        <a:xfrm>
          <a:off x="7372433" y="3113100"/>
          <a:ext cx="853901" cy="141256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eaVert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700" kern="1200" smtClean="0"/>
            <a:t>②</a:t>
          </a:r>
          <a:r>
            <a:rPr lang="en-US" sz="1700" kern="1200" smtClean="0"/>
            <a:t>SSRI</a:t>
          </a:r>
          <a:r>
            <a:rPr lang="zh-CN" sz="1700" kern="1200" smtClean="0"/>
            <a:t>类药物</a:t>
          </a:r>
          <a:endParaRPr lang="zh-CN" sz="1700" kern="1200"/>
        </a:p>
      </dsp:txBody>
      <dsp:txXfrm>
        <a:off x="7397443" y="3138110"/>
        <a:ext cx="803881" cy="13625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97FBD-A4F5-487D-BEA6-A96739527457}" type="datetimeFigureOut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C2672-484F-44D3-B044-E460F27238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6516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dirty="0" smtClean="0">
                <a:solidFill>
                  <a:srgbClr val="FF0000"/>
                </a:solidFill>
                <a:ea typeface="微软雅黑" pitchFamily="34" charset="-122"/>
              </a:rPr>
              <a:t>虽然目前孤独症的干预方法很多，但是大多缺乏循证医学的证据。尚无最优治疗方案，最佳的治疗方法应该是个体化的治疗。其中，教育和训练是最有效、最主要的治疗方法。目标是促进患者语言发育，提高社会交往能力，掌握基本生活技能和学习技能。</a:t>
            </a:r>
            <a:endParaRPr lang="en-US" altLang="zh-CN" sz="1200" dirty="0" smtClean="0">
              <a:solidFill>
                <a:srgbClr val="FF0000"/>
              </a:solidFill>
              <a:ea typeface="微软雅黑" pitchFamily="34" charset="-122"/>
            </a:endParaRPr>
          </a:p>
          <a:p>
            <a:r>
              <a:rPr lang="zh-CN" altLang="zh-CN" sz="1200" dirty="0" smtClean="0">
                <a:solidFill>
                  <a:srgbClr val="FF0000"/>
                </a:solidFill>
                <a:ea typeface="微软雅黑" pitchFamily="34" charset="-122"/>
              </a:rPr>
              <a:t>孤独症患者在学龄前一般因不能适应普通幼儿园生活，而在家庭、特殊教育学校、医疗机构中接受教育和训练。学龄期以后患者的语言能力和社交能力会有所提高，部分患者可以到普通小学与同龄儿童一起接受教育，还有部分患者可能仍然留在特殊教育学校。</a:t>
            </a:r>
          </a:p>
          <a:p>
            <a:r>
              <a:rPr lang="zh-CN" altLang="zh-CN" sz="1200" dirty="0" smtClean="0">
                <a:solidFill>
                  <a:srgbClr val="FF0000"/>
                </a:solidFill>
                <a:ea typeface="微软雅黑" pitchFamily="34" charset="-122"/>
              </a:rPr>
              <a:t>这些治疗方法在国内一些孤独症康复机构已开展，获取了较好的治疗效果，但还需要进一步研究论证。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C2672-484F-44D3-B044-E460F27238A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16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C71160-9308-4302-8028-E8D0552392C4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66496-2975-4AFC-9413-F967CE5B5386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DFD705-77B1-4E6B-85FC-D909DD933AFD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EFB5-2654-4CEB-914A-7ACE4DC35D7C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660858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45E3-164D-4608-913A-C2AE4E2E22B0}" type="datetimeFigureOut">
              <a:rPr lang="zh-CN" altLang="en-US" smtClean="0"/>
              <a:pPr/>
              <a:t>2016/12/22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94C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53B9-76D9-4E73-A06F-15EBBBB88F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B84CC5-931B-4F85-AE4B-69B8F705DE7A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85A724-D198-4175-8344-477DF6F9CF15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08D730-87BC-486B-8A75-D79697BEDF41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2D433-6916-4120-8858-33944A49CBDA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C50F3-9C9D-47D0-A322-489D8259E302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6BA5FF-473E-469F-B4DB-8B2E4C04FF11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7B322EB-1ABA-4A3E-B794-E91B4D9D4684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542535-4650-4A7D-9364-6B8685E63D96}" type="datetime1">
              <a:rPr lang="zh-CN" altLang="en-US" smtClean="0"/>
              <a:t>2016/12/22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FF60783-07F9-42A7-B901-A20D7969AC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AGCAT10\j0090070.wmf"/>
          <p:cNvPicPr>
            <a:picLocks noChangeAspect="1" noChangeArrowheads="1"/>
          </p:cNvPicPr>
          <p:nvPr userDrawn="1"/>
        </p:nvPicPr>
        <p:blipFill>
          <a:blip r:embed="rId1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13" y="0"/>
            <a:ext cx="2014396" cy="2500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 smtClean="0"/>
              <a:t>第二级</a:t>
            </a:r>
          </a:p>
          <a:p>
            <a:pPr lvl="2" eaLnBrk="1" latinLnBrk="0" hangingPunct="1"/>
            <a:r>
              <a:rPr kumimoji="0" lang="zh-CN" altLang="en-US" dirty="0" smtClean="0"/>
              <a:t>第三级</a:t>
            </a:r>
          </a:p>
          <a:p>
            <a:pPr lvl="3" eaLnBrk="1" latinLnBrk="0" hangingPunct="1"/>
            <a:r>
              <a:rPr kumimoji="0" lang="zh-CN" altLang="en-US" dirty="0" smtClean="0"/>
              <a:t>第四级</a:t>
            </a:r>
          </a:p>
          <a:p>
            <a:pPr lvl="4" eaLnBrk="1" latinLnBrk="0" hangingPunct="1"/>
            <a:r>
              <a:rPr kumimoji="0" lang="zh-CN" altLang="en-US" dirty="0" smtClean="0"/>
              <a:t>第五级</a:t>
            </a:r>
            <a:endParaRPr kumimoji="0" lang="en-US" dirty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ea typeface="微软雅黑" pitchFamily="34" charset="-122"/>
              </a:defRPr>
            </a:lvl1pPr>
            <a:extLst/>
          </a:lstStyle>
          <a:p>
            <a:fld id="{B309F1D3-9E64-429D-AB48-F979DD7DEC10}" type="datetime1">
              <a:rPr lang="zh-CN" altLang="en-US" smtClean="0"/>
              <a:t>2016/12/22</a:t>
            </a:fld>
            <a:endParaRPr lang="zh-CN" altLang="en-US" dirty="0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ea typeface="微软雅黑" pitchFamily="34" charset="-122"/>
              </a:defRPr>
            </a:lvl1pPr>
            <a:extLst/>
          </a:lstStyle>
          <a:p>
            <a:r>
              <a:rPr lang="zh-CN" altLang="en-US" smtClean="0"/>
              <a:t>儿童孤独症的干预与治疗</a:t>
            </a:r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ea typeface="微软雅黑" pitchFamily="34" charset="-122"/>
              </a:defRPr>
            </a:lvl1pPr>
            <a:extLst/>
          </a:lstStyle>
          <a:p>
            <a:fld id="{3FF60783-07F9-42A7-B901-A20D7969AC7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slow">
    <p:push dir="u"/>
  </p:transition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微软雅黑" pitchFamily="34" charset="-122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52645E3-164D-4608-913A-C2AE4E2E22B0}" type="datetimeFigureOut">
              <a:rPr lang="zh-CN" altLang="en-US" smtClean="0"/>
              <a:pPr/>
              <a:t>2016/12/22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zh-CN" altLang="en-US">
              <a:solidFill>
                <a:srgbClr val="94C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E8A53B9-76D9-4E73-A06F-15EBBBB88F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4.xml"/><Relationship Id="rId7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0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儿童孤独症的干预与治疗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2016</a:t>
            </a:r>
            <a:r>
              <a:rPr lang="zh-CN" altLang="en-US" dirty="0"/>
              <a:t>年</a:t>
            </a:r>
            <a:r>
              <a:rPr lang="en-US" altLang="zh-CN" dirty="0"/>
              <a:t>2</a:t>
            </a:r>
            <a:r>
              <a:rPr lang="zh-CN" altLang="en-US" dirty="0"/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8326875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10"/>
                            </p:stCondLst>
                            <p:childTnLst>
                              <p:par>
                                <p:cTn id="15" presetID="2" presetClass="exit" presetSubtype="4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10"/>
                            </p:stCondLst>
                            <p:childTnLst>
                              <p:par>
                                <p:cTn id="20" presetID="2" presetClass="exit" presetSubtype="4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疾病诊断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zh-CN" altLang="en-US" smtClean="0"/>
              <a:t>通过采集全面详细的生长发育史、病史和精神检查，若发现患者在</a:t>
            </a:r>
            <a:r>
              <a:rPr lang="en-US" altLang="zh-CN" smtClean="0"/>
              <a:t>3</a:t>
            </a:r>
            <a:r>
              <a:rPr lang="zh-CN" altLang="en-US" smtClean="0"/>
              <a:t>岁以前逐渐出现言语发育与社会交往障碍、兴趣范围狭窄和刻板重复的行为方式等典型临床表现，排除儿童精神分裂症、精神发育迟滞、</a:t>
            </a:r>
            <a:r>
              <a:rPr lang="en-US" altLang="zh-CN" smtClean="0"/>
              <a:t>Asperger </a:t>
            </a:r>
            <a:r>
              <a:rPr lang="zh-CN" altLang="en-US" smtClean="0"/>
              <a:t>综合征、</a:t>
            </a:r>
            <a:r>
              <a:rPr lang="en-US" altLang="zh-CN" smtClean="0"/>
              <a:t>Heller </a:t>
            </a:r>
            <a:r>
              <a:rPr lang="zh-CN" altLang="en-US" smtClean="0"/>
              <a:t>综合征和</a:t>
            </a:r>
            <a:r>
              <a:rPr lang="en-US" altLang="zh-CN" smtClean="0"/>
              <a:t>Rett </a:t>
            </a:r>
            <a:r>
              <a:rPr lang="zh-CN" altLang="en-US" smtClean="0"/>
              <a:t>综合征等其他广泛性发育障碍，可做出儿童孤独症的诊断。</a:t>
            </a:r>
          </a:p>
          <a:p>
            <a:pPr lvl="0"/>
            <a:r>
              <a:rPr lang="zh-CN" altLang="en-US" smtClean="0"/>
              <a:t>少数患者的临床表现不典型，只能部分满足孤独症症状标准，或发病年龄不典型，例如在</a:t>
            </a:r>
            <a:r>
              <a:rPr lang="en-US" altLang="zh-CN" smtClean="0"/>
              <a:t>3</a:t>
            </a:r>
            <a:r>
              <a:rPr lang="zh-CN" altLang="en-US" smtClean="0"/>
              <a:t>岁后才出现症状。可将这些患者诊断为非典型孤独症。应当对这类患者继续观察随访，最终做出正确诊断。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794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疾病治疗</a:t>
            </a: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3133324209"/>
              </p:ext>
            </p:extLst>
          </p:nvPr>
        </p:nvGraphicFramePr>
        <p:xfrm>
          <a:off x="457200" y="148132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6939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72FC62-F606-4603-8663-EADFC7734C2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9EAF87-DD09-4D2E-873D-E0F4F8CA4EB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A31A92-DF21-4184-BB20-D075AC2C654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EF6FE3-46AD-4424-B6E0-85CB206016B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7A820F-33DD-495E-8DD7-C4E85812614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2C5D33-ED35-40AF-89C4-BD9FAEF1C041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1DE7CA-9E5F-41B2-9337-796D8968E3E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A89EC3-78DA-402D-8F35-26C3487C3E6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5EDEFF-6ED4-4D41-8055-C5FB3377966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F97DB6-492C-4424-9BB3-C2A767D206F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3903D-37F2-47CD-8D24-72893217A1E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6D90DC-5CE1-436F-A8E9-151AE31AFC9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326080-7519-4FB5-9A36-6F5C125F784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BCD723-41BE-4684-AEEE-A2AE4232AAE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50904" cy="4525963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zh-CN" altLang="en-US" sz="3200" dirty="0"/>
              <a:t>早期预防：加强围生期卫生保健，做到优生优育，防止烟、酒、毒等有害物质的侵害。</a:t>
            </a:r>
          </a:p>
          <a:p>
            <a:pPr lvl="0"/>
            <a:r>
              <a:rPr lang="zh-CN" altLang="en-US" sz="3200" dirty="0" smtClean="0"/>
              <a:t>早期干预：若一个</a:t>
            </a:r>
            <a:r>
              <a:rPr lang="en-US" altLang="zh-CN" sz="3200" dirty="0" smtClean="0"/>
              <a:t>18</a:t>
            </a:r>
            <a:r>
              <a:rPr lang="zh-CN" altLang="en-US" sz="3200" dirty="0" smtClean="0"/>
              <a:t>个月的婴儿具有如下的特征表现，那么在其</a:t>
            </a:r>
            <a:r>
              <a:rPr lang="en-US" altLang="zh-CN" sz="3200" dirty="0" smtClean="0"/>
              <a:t>30</a:t>
            </a:r>
            <a:r>
              <a:rPr lang="zh-CN" altLang="en-US" sz="3200" dirty="0" smtClean="0"/>
              <a:t>个月时就很可能被诊断为孤独症，应高度重视并予以干预：</a:t>
            </a:r>
          </a:p>
          <a:p>
            <a:pPr lvl="1"/>
            <a:r>
              <a:rPr lang="zh-CN" altLang="en-US" dirty="0" smtClean="0"/>
              <a:t>① 无视线对视缺乏面部表情，被拥抱时无相应期待被抱的姿势</a:t>
            </a:r>
            <a:r>
              <a:rPr lang="en-US" altLang="zh-CN" dirty="0" smtClean="0"/>
              <a:t>;</a:t>
            </a:r>
            <a:r>
              <a:rPr lang="zh-CN" altLang="en-US" dirty="0" smtClean="0"/>
              <a:t>呼唤他们的名字常常无反应。</a:t>
            </a:r>
          </a:p>
          <a:p>
            <a:pPr lvl="1"/>
            <a:r>
              <a:rPr lang="zh-CN" altLang="en-US" dirty="0" smtClean="0"/>
              <a:t>② 不关注周围人的面容和表情而过分关注周围的声或光。</a:t>
            </a:r>
          </a:p>
          <a:p>
            <a:pPr lvl="1"/>
            <a:r>
              <a:rPr lang="zh-CN" altLang="en-US" dirty="0" smtClean="0"/>
              <a:t>③ 反复模仿别人的言语或自顾自地说话或无原因的反复尖叫、喊叫</a:t>
            </a:r>
            <a:r>
              <a:rPr lang="en-US" altLang="zh-CN" dirty="0" smtClean="0"/>
              <a:t>;</a:t>
            </a:r>
            <a:r>
              <a:rPr lang="zh-CN" altLang="en-US" dirty="0" smtClean="0"/>
              <a:t>无故大笑或突然发笑</a:t>
            </a:r>
          </a:p>
          <a:p>
            <a:pPr lvl="1"/>
            <a:r>
              <a:rPr lang="zh-CN" altLang="en-US" dirty="0" smtClean="0"/>
              <a:t>④ 不理睬周围同龄儿童经常仪式性地摆弄玩具，不许别人改变事物的固定模式。</a:t>
            </a:r>
          </a:p>
          <a:p>
            <a:pPr lvl="1"/>
            <a:r>
              <a:rPr lang="zh-CN" altLang="en-US" dirty="0" smtClean="0"/>
              <a:t>⑤ 经常有奇怪的手指活动，或常转圈跑重复蹦跳或有咬手撞头等自伤自残行为。</a:t>
            </a:r>
          </a:p>
          <a:p>
            <a:pPr lvl="1"/>
            <a:r>
              <a:rPr lang="zh-CN" altLang="en-US" dirty="0" smtClean="0"/>
              <a:t>⑥ </a:t>
            </a:r>
            <a:r>
              <a:rPr lang="en-US" altLang="zh-CN" dirty="0" smtClean="0"/>
              <a:t>1</a:t>
            </a:r>
            <a:r>
              <a:rPr lang="zh-CN" altLang="en-US" dirty="0" smtClean="0"/>
              <a:t>岁前就已经会说的有意义言语又逐渐消失。</a:t>
            </a:r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636912"/>
            <a:ext cx="2904797" cy="1931690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疾病预防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7063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yan\AppData\Local\Microsoft\Windows\Temporary Internet Files\Content.IE5\3JFT2IE6\lgi01a20140919190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9149">
            <a:off x="6172239" y="4056468"/>
            <a:ext cx="2355229" cy="2228727"/>
          </a:xfrm>
          <a:prstGeom prst="hear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029712" y="1994358"/>
            <a:ext cx="7141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微软雅黑" panose="020B0503020204020204" pitchFamily="34" charset="-122"/>
              </a:rPr>
              <a:t>谢谢大家，欢迎联系！</a:t>
            </a:r>
            <a:endParaRPr lang="zh-CN" altLang="en-US" sz="54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9360" y="4098964"/>
            <a:ext cx="5007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</a:rPr>
              <a:t>联系</a:t>
            </a:r>
            <a:r>
              <a:rPr lang="zh-CN" altLang="en-US" dirty="0" smtClean="0">
                <a:solidFill>
                  <a:prstClr val="black"/>
                </a:solidFill>
              </a:rPr>
              <a:t>电话：</a:t>
            </a:r>
            <a:r>
              <a:rPr lang="en-US" altLang="zh-CN" dirty="0" smtClean="0">
                <a:solidFill>
                  <a:prstClr val="black"/>
                </a:solidFill>
              </a:rPr>
              <a:t>88888888    </a:t>
            </a:r>
          </a:p>
          <a:p>
            <a:r>
              <a:rPr lang="en-US" altLang="zh-CN" dirty="0" smtClean="0">
                <a:solidFill>
                  <a:prstClr val="black"/>
                </a:solidFill>
              </a:rPr>
              <a:t>QQ</a:t>
            </a:r>
            <a:r>
              <a:rPr lang="zh-CN" altLang="en-US" dirty="0" smtClean="0">
                <a:solidFill>
                  <a:prstClr val="black"/>
                </a:solidFill>
              </a:rPr>
              <a:t>：</a:t>
            </a:r>
            <a:r>
              <a:rPr lang="en-US" altLang="zh-CN" dirty="0" smtClean="0">
                <a:solidFill>
                  <a:prstClr val="black"/>
                </a:solidFill>
              </a:rPr>
              <a:t>123456789  </a:t>
            </a:r>
          </a:p>
          <a:p>
            <a:r>
              <a:rPr lang="en-US" altLang="zh-CN" dirty="0" smtClean="0">
                <a:solidFill>
                  <a:prstClr val="black"/>
                </a:solidFill>
              </a:rPr>
              <a:t>Email</a:t>
            </a:r>
            <a:r>
              <a:rPr lang="zh-CN" altLang="en-US" dirty="0" smtClean="0">
                <a:solidFill>
                  <a:prstClr val="black"/>
                </a:solidFill>
              </a:rPr>
              <a:t>：</a:t>
            </a:r>
            <a:r>
              <a:rPr lang="en-US" altLang="zh-CN" dirty="0" smtClean="0">
                <a:solidFill>
                  <a:prstClr val="black"/>
                </a:solidFill>
              </a:rPr>
              <a:t> 123456789@QQ.COM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078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1153950"/>
          </a:xfrm>
        </p:spPr>
        <p:txBody>
          <a:bodyPr numCol="2"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	</a:t>
            </a:r>
            <a:r>
              <a:rPr lang="zh-CN" altLang="en-US" dirty="0">
                <a:hlinkClick r:id="rId2" action="ppaction://hlinksldjump"/>
              </a:rPr>
              <a:t>基本介绍</a:t>
            </a:r>
            <a:endParaRPr lang="zh-CN" altLang="en-US" dirty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	</a:t>
            </a:r>
            <a:r>
              <a:rPr lang="zh-CN" altLang="en-US" dirty="0">
                <a:hlinkClick r:id="rId3" action="ppaction://hlinksldjump"/>
              </a:rPr>
              <a:t>患病概率</a:t>
            </a:r>
            <a:endParaRPr lang="zh-CN" altLang="en-US" dirty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	</a:t>
            </a:r>
            <a:r>
              <a:rPr lang="zh-CN" altLang="en-US" dirty="0">
                <a:hlinkClick r:id="rId4" action="ppaction://hlinksldjump"/>
              </a:rPr>
              <a:t>病因分析</a:t>
            </a:r>
            <a:endParaRPr lang="zh-CN" altLang="en-US" dirty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	</a:t>
            </a:r>
            <a:r>
              <a:rPr lang="zh-CN" altLang="en-US" dirty="0">
                <a:hlinkClick r:id="rId5" action="ppaction://hlinksldjump"/>
              </a:rPr>
              <a:t>临床表现</a:t>
            </a:r>
            <a:endParaRPr lang="zh-CN" altLang="en-US" dirty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	</a:t>
            </a:r>
            <a:r>
              <a:rPr lang="zh-CN" altLang="en-US" dirty="0">
                <a:hlinkClick r:id="rId6" action="ppaction://hlinksldjump"/>
              </a:rPr>
              <a:t>疾病诊断</a:t>
            </a:r>
            <a:endParaRPr lang="zh-CN" altLang="en-US" dirty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	</a:t>
            </a:r>
            <a:r>
              <a:rPr lang="zh-CN" altLang="en-US" dirty="0">
                <a:hlinkClick r:id="rId7" action="ppaction://hlinksldjump"/>
              </a:rPr>
              <a:t>疾病治疗</a:t>
            </a:r>
            <a:endParaRPr lang="zh-CN" altLang="en-US" dirty="0"/>
          </a:p>
          <a:p>
            <a:pPr marL="342900" indent="-342900">
              <a:buFont typeface="+mj-lt"/>
              <a:buAutoNum type="arabicPeriod"/>
            </a:pPr>
            <a:r>
              <a:rPr lang="zh-CN" altLang="en-US" dirty="0"/>
              <a:t>	</a:t>
            </a:r>
            <a:r>
              <a:rPr lang="zh-CN" altLang="en-US" dirty="0">
                <a:hlinkClick r:id="rId8" action="ppaction://hlinksldjump"/>
              </a:rPr>
              <a:t>疾病预防</a:t>
            </a:r>
            <a:endParaRPr lang="zh-CN" altLang="en-US" dirty="0"/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" b="1012"/>
          <a:stretch>
            <a:fillRect/>
          </a:stretch>
        </p:blipFill>
        <p:spPr/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775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/>
              <a:t>基本信息（见表格）</a:t>
            </a:r>
          </a:p>
          <a:p>
            <a:pPr marL="109728" indent="0">
              <a:buNone/>
            </a:pPr>
            <a:r>
              <a:rPr lang="zh-CN" altLang="en-US" dirty="0"/>
              <a:t>	儿童孤独症是广泛性发育障碍的一种亚型，以男性多见，起病于婴幼儿期，主要表现为不同程度的言语发育障碍、人际交往障碍、兴趣狭窄和行为方式刻板。约有</a:t>
            </a:r>
            <a:r>
              <a:rPr lang="en-US" altLang="zh-CN" dirty="0"/>
              <a:t>3/4</a:t>
            </a:r>
            <a:r>
              <a:rPr lang="zh-CN" altLang="en-US" dirty="0"/>
              <a:t>的患者伴有明显的精神发育迟滞，部分患儿在一般性智力落后的背景下某方面具有较好的能力。</a:t>
            </a:r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15012749"/>
              </p:ext>
            </p:extLst>
          </p:nvPr>
        </p:nvGraphicFramePr>
        <p:xfrm>
          <a:off x="4860032" y="2718495"/>
          <a:ext cx="3826768" cy="3158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384"/>
                <a:gridCol w="1913384"/>
              </a:tblGrid>
              <a:tr h="619269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外文名称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Autistic disorder</a:t>
                      </a:r>
                    </a:p>
                  </a:txBody>
                  <a:tcPr/>
                </a:tc>
              </a:tr>
              <a:tr h="619269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就诊科室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精神心理科、儿科</a:t>
                      </a:r>
                      <a:endParaRPr lang="zh-CN" altLang="en-US" dirty="0"/>
                    </a:p>
                  </a:txBody>
                  <a:tcPr/>
                </a:tc>
              </a:tr>
              <a:tr h="619269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多发群体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婴幼儿</a:t>
                      </a:r>
                      <a:endParaRPr lang="zh-CN" altLang="en-US" dirty="0"/>
                    </a:p>
                  </a:txBody>
                  <a:tcPr/>
                </a:tc>
              </a:tr>
              <a:tr h="619269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常见症状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人际交往和情感交流障碍</a:t>
                      </a:r>
                      <a:endParaRPr lang="zh-CN" altLang="en-US" dirty="0"/>
                    </a:p>
                  </a:txBody>
                  <a:tcPr/>
                </a:tc>
              </a:tr>
              <a:tr h="619269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传染性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无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基本介绍</a:t>
            </a: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4985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患病概率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该症患病率</a:t>
            </a:r>
            <a:r>
              <a:rPr lang="en-US" altLang="zh-CN" dirty="0" smtClean="0"/>
              <a:t>3</a:t>
            </a:r>
            <a:r>
              <a:rPr lang="zh-CN" altLang="en-US" dirty="0" smtClean="0"/>
              <a:t>～</a:t>
            </a:r>
            <a:r>
              <a:rPr lang="en-US" altLang="zh-CN" dirty="0" smtClean="0"/>
              <a:t>4/</a:t>
            </a:r>
            <a:r>
              <a:rPr lang="zh-CN" altLang="en-US" dirty="0" smtClean="0"/>
              <a:t>万。但近年报道有增高的趋势，据美国国立卫生研究院精神健康研究所</a:t>
            </a:r>
            <a:r>
              <a:rPr lang="en-US" altLang="zh-CN" dirty="0" smtClean="0"/>
              <a:t>(NIMH)</a:t>
            </a:r>
            <a:r>
              <a:rPr lang="zh-CN" altLang="en-US" dirty="0" smtClean="0"/>
              <a:t>的数据，美国孤独症患病率在</a:t>
            </a:r>
            <a:r>
              <a:rPr lang="en-US" altLang="zh-CN" dirty="0" smtClean="0"/>
              <a:t>1‰</a:t>
            </a:r>
            <a:r>
              <a:rPr lang="zh-CN" altLang="en-US" dirty="0" smtClean="0"/>
              <a:t>～</a:t>
            </a:r>
            <a:r>
              <a:rPr lang="en-US" altLang="zh-CN" dirty="0" smtClean="0"/>
              <a:t>2‰</a:t>
            </a:r>
            <a:r>
              <a:rPr lang="zh-CN" altLang="en-US" dirty="0" smtClean="0"/>
              <a:t>。国内未见孤独症的全国流调数据，仅部分地区作了相关报道，如</a:t>
            </a:r>
            <a:r>
              <a:rPr lang="en-US" altLang="zh-CN" dirty="0" smtClean="0"/>
              <a:t>2010</a:t>
            </a:r>
            <a:r>
              <a:rPr lang="zh-CN" altLang="en-US" dirty="0" smtClean="0"/>
              <a:t>年报道，广东孤独症患病率为</a:t>
            </a:r>
            <a:r>
              <a:rPr lang="en-US" altLang="zh-CN" dirty="0" smtClean="0"/>
              <a:t>0.67%</a:t>
            </a:r>
            <a:r>
              <a:rPr lang="zh-CN" altLang="en-US" dirty="0" smtClean="0"/>
              <a:t>，深圳地区高达</a:t>
            </a:r>
            <a:r>
              <a:rPr lang="en-US" altLang="zh-CN" dirty="0" smtClean="0"/>
              <a:t>1.32%</a:t>
            </a:r>
            <a:r>
              <a:rPr lang="zh-CN" altLang="en-US" dirty="0" smtClean="0"/>
              <a:t>。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6988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病因分析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zh-CN" altLang="en-US" dirty="0" smtClean="0"/>
              <a:t>目前尚不完全清楚，但可能与以下因素有关： </a:t>
            </a:r>
          </a:p>
          <a:p>
            <a:pPr lvl="0"/>
            <a:r>
              <a:rPr lang="en-US" altLang="zh-CN" dirty="0" smtClean="0"/>
              <a:t>1.</a:t>
            </a:r>
            <a:r>
              <a:rPr lang="zh-CN" altLang="en-US" dirty="0" smtClean="0"/>
              <a:t> 遗传</a:t>
            </a:r>
          </a:p>
          <a:p>
            <a:pPr lvl="1"/>
            <a:r>
              <a:rPr lang="zh-CN" altLang="en-US" dirty="0" smtClean="0"/>
              <a:t>遗传因素对孤独症的作用已趋于明确，但具体的遗传方式还不明了。</a:t>
            </a:r>
          </a:p>
          <a:p>
            <a:pPr lvl="0"/>
            <a:r>
              <a:rPr lang="en-US" altLang="zh-CN" dirty="0" smtClean="0"/>
              <a:t>2.</a:t>
            </a:r>
            <a:r>
              <a:rPr lang="zh-CN" altLang="en-US" dirty="0" smtClean="0"/>
              <a:t> 围产期因素</a:t>
            </a:r>
          </a:p>
          <a:p>
            <a:pPr lvl="1"/>
            <a:r>
              <a:rPr lang="zh-CN" altLang="en-US" dirty="0" smtClean="0"/>
              <a:t>围产期各种并发症，如产伤、宫内窒息等较正常对照组多。</a:t>
            </a:r>
          </a:p>
          <a:p>
            <a:pPr lvl="0"/>
            <a:r>
              <a:rPr lang="en-US" altLang="zh-CN" dirty="0" smtClean="0"/>
              <a:t>3.</a:t>
            </a:r>
            <a:r>
              <a:rPr lang="zh-CN" altLang="en-US" dirty="0" smtClean="0"/>
              <a:t> 免疫系统异常</a:t>
            </a:r>
          </a:p>
          <a:p>
            <a:pPr lvl="1"/>
            <a:r>
              <a:rPr lang="zh-CN" altLang="en-US" dirty="0" smtClean="0"/>
              <a:t>发现</a:t>
            </a:r>
            <a:r>
              <a:rPr lang="en-US" altLang="zh-CN" dirty="0" smtClean="0"/>
              <a:t>T</a:t>
            </a:r>
            <a:r>
              <a:rPr lang="zh-CN" altLang="en-US" dirty="0" smtClean="0"/>
              <a:t>淋巴细胞数量减少，辅助</a:t>
            </a:r>
            <a:r>
              <a:rPr lang="en-US" altLang="zh-CN" dirty="0" smtClean="0"/>
              <a:t>T</a:t>
            </a:r>
            <a:r>
              <a:rPr lang="zh-CN" altLang="en-US" dirty="0" smtClean="0"/>
              <a:t>细胞和</a:t>
            </a:r>
            <a:r>
              <a:rPr lang="en-US" altLang="zh-CN" dirty="0" smtClean="0"/>
              <a:t>B</a:t>
            </a:r>
            <a:r>
              <a:rPr lang="zh-CN" altLang="en-US" dirty="0" smtClean="0"/>
              <a:t>细胞数量减少、抑制</a:t>
            </a:r>
            <a:r>
              <a:rPr lang="en-US" altLang="zh-CN" dirty="0" smtClean="0"/>
              <a:t>-</a:t>
            </a:r>
            <a:r>
              <a:rPr lang="zh-CN" altLang="en-US" dirty="0" smtClean="0"/>
              <a:t>诱导</a:t>
            </a:r>
            <a:r>
              <a:rPr lang="en-US" altLang="zh-CN" dirty="0" smtClean="0"/>
              <a:t>T</a:t>
            </a:r>
            <a:r>
              <a:rPr lang="zh-CN" altLang="en-US" dirty="0" smtClean="0"/>
              <a:t>细胞缺乏、自然杀伤细胞活性减低等。</a:t>
            </a:r>
          </a:p>
          <a:p>
            <a:pPr lvl="0"/>
            <a:r>
              <a:rPr lang="en-US" altLang="zh-CN" dirty="0" smtClean="0"/>
              <a:t>4.</a:t>
            </a:r>
            <a:r>
              <a:rPr lang="zh-CN" altLang="en-US" dirty="0" smtClean="0"/>
              <a:t> 神经内分泌和神经递质</a:t>
            </a:r>
          </a:p>
          <a:p>
            <a:pPr lvl="1"/>
            <a:r>
              <a:rPr lang="zh-CN" altLang="en-US" dirty="0" smtClean="0"/>
              <a:t>与多种神经内分泌和神经递质功能失调有关。研究发现孤独症患者的单胺系统，如</a:t>
            </a:r>
            <a:r>
              <a:rPr lang="en-US" altLang="zh-CN" dirty="0" smtClean="0"/>
              <a:t>5-</a:t>
            </a:r>
            <a:r>
              <a:rPr lang="zh-CN" altLang="en-US" dirty="0" smtClean="0"/>
              <a:t>羟色胺（</a:t>
            </a:r>
            <a:r>
              <a:rPr lang="en-US" altLang="zh-CN" dirty="0" smtClean="0"/>
              <a:t>5-HT</a:t>
            </a:r>
            <a:r>
              <a:rPr lang="zh-CN" altLang="en-US" dirty="0" smtClean="0"/>
              <a:t>）和儿茶酚胺发育不成熟，松果体</a:t>
            </a:r>
            <a:r>
              <a:rPr lang="en-US" altLang="zh-CN" dirty="0" smtClean="0"/>
              <a:t>-</a:t>
            </a:r>
            <a:r>
              <a:rPr lang="zh-CN" altLang="en-US" dirty="0" smtClean="0"/>
              <a:t>丘脑下部</a:t>
            </a:r>
            <a:r>
              <a:rPr lang="en-US" altLang="zh-CN" dirty="0" smtClean="0"/>
              <a:t>-</a:t>
            </a:r>
            <a:r>
              <a:rPr lang="zh-CN" altLang="en-US" dirty="0" smtClean="0"/>
              <a:t>垂体</a:t>
            </a:r>
            <a:r>
              <a:rPr lang="en-US" altLang="zh-CN" dirty="0" smtClean="0"/>
              <a:t>-</a:t>
            </a:r>
            <a:r>
              <a:rPr lang="zh-CN" altLang="en-US" dirty="0" smtClean="0"/>
              <a:t>肾上腺轴异常，导致</a:t>
            </a:r>
            <a:r>
              <a:rPr lang="en-US" altLang="zh-CN" dirty="0" smtClean="0"/>
              <a:t>5-HT</a:t>
            </a:r>
            <a:r>
              <a:rPr lang="zh-CN" altLang="en-US" dirty="0" smtClean="0"/>
              <a:t>、内啡肽增加，促肾上腺皮质激素（</a:t>
            </a:r>
            <a:r>
              <a:rPr lang="en-US" altLang="zh-CN" dirty="0" smtClean="0"/>
              <a:t>ACTH</a:t>
            </a:r>
            <a:r>
              <a:rPr lang="zh-CN" altLang="en-US" dirty="0" smtClean="0"/>
              <a:t>）分泌减少。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176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临床表现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zh-CN" dirty="0" smtClean="0"/>
              <a:t>1.</a:t>
            </a:r>
            <a:r>
              <a:rPr lang="zh-CN" altLang="en-US" dirty="0" smtClean="0"/>
              <a:t> 语言障碍</a:t>
            </a:r>
          </a:p>
          <a:p>
            <a:pPr lvl="1"/>
            <a:r>
              <a:rPr lang="zh-CN" altLang="en-US" dirty="0" smtClean="0"/>
              <a:t>语言与交流障碍是孤独症的重要症状， 是大多数儿童就诊的主要原因。语言与交流障碍可以表现为多种形式，多数孤独症儿童有语言发育延迟或障碍，通常在两岁和三岁时仍然不会说话，或者在正常语言发育后出现语言倒退，在</a:t>
            </a:r>
            <a:r>
              <a:rPr lang="en-US" altLang="zh-CN" dirty="0" smtClean="0"/>
              <a:t>2</a:t>
            </a:r>
            <a:r>
              <a:rPr lang="zh-CN" altLang="en-US" dirty="0" smtClean="0"/>
              <a:t>～</a:t>
            </a:r>
            <a:r>
              <a:rPr lang="en-US" altLang="zh-CN" dirty="0" smtClean="0"/>
              <a:t>3</a:t>
            </a:r>
            <a:r>
              <a:rPr lang="zh-CN" altLang="en-US" dirty="0" smtClean="0"/>
              <a:t>岁以前有表达性语言，随着年龄增长逐渐减少，甚至完全丧失，终身沉默不语或在极少数情况下使用有限的语言。他们对语言的感受和表达运用能力均存在某种程度的障碍。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2566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临床表现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zh-CN" dirty="0" smtClean="0"/>
              <a:t>2.</a:t>
            </a:r>
            <a:r>
              <a:rPr lang="zh-CN" altLang="en-US" dirty="0" smtClean="0"/>
              <a:t> 社会交往障碍</a:t>
            </a:r>
          </a:p>
          <a:p>
            <a:pPr lvl="1"/>
            <a:r>
              <a:rPr lang="zh-CN" altLang="en-US" dirty="0" smtClean="0"/>
              <a:t>患者不能与他人建立正常的人际关系。年幼时即表现出与别人无目光对视，表情贫乏，缺乏期待父母和他人拥抱、爱抚的表情或姿态，也无享受到爱抚时的愉快表情，甚至对父母和别人的拥抱、爱抚予以拒绝。分不清亲疏关系，对待亲人与对待其他人都是同样的态度。不能与父母建立正常的依恋关系，患者与同龄儿童之间难以建立正常的伙伴关系，例如，在幼儿园多独处，不喜欢与同伴一起玩耍；看见一些儿童在一起兴致勃勃地做游戏时，没有去观看的兴趣或去参与的愿望。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2566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临床表现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zh-CN" dirty="0" smtClean="0"/>
              <a:t>3.</a:t>
            </a:r>
            <a:r>
              <a:rPr lang="zh-CN" altLang="en-US" dirty="0" smtClean="0"/>
              <a:t> 兴趣范围狭窄和刻板的行为模式</a:t>
            </a:r>
          </a:p>
          <a:p>
            <a:pPr lvl="1"/>
            <a:r>
              <a:rPr lang="zh-CN" altLang="en-US" dirty="0" smtClean="0"/>
              <a:t>患者对于正常儿童所热衷的游戏、玩具都不感兴趣，而喜欢玩一些非玩具性的物品，如一个瓶盖，或观察转动的电风扇等，并且可以持续数十分钟、甚至几个小时而没有厌倦感。对玩具的主要特征不感兴趣，却十分关注非主要特征：患者固执地要求保持日常活动程序不变，如上床睡觉的时间、所盖的被子都要保持不变，外出时要走相同的路线等。若这些活动被制止或行为模式被改变，患者会表示出明显的不愉快和焦虑情绪，甚至出现反抗行为。患者可有重复刻板动作，如反复拍手、转圈、用舌舔墙壁、跺脚等。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2566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临床表现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zh-CN" dirty="0" smtClean="0"/>
              <a:t>4.</a:t>
            </a:r>
            <a:r>
              <a:rPr lang="zh-CN" altLang="en-US" dirty="0" smtClean="0"/>
              <a:t> 智能障碍</a:t>
            </a:r>
          </a:p>
          <a:p>
            <a:pPr lvl="1"/>
            <a:r>
              <a:rPr lang="zh-CN" altLang="en-US" dirty="0" smtClean="0"/>
              <a:t>在孤独症儿童中，智力水平表现很不一致，少数患者在正常范围，大多数患者表现为不同程度的智力障碍。国内外研究表明，对孤独症儿童进行智力测验，发现</a:t>
            </a:r>
            <a:r>
              <a:rPr lang="en-US" altLang="zh-CN" dirty="0" smtClean="0"/>
              <a:t>50%</a:t>
            </a:r>
            <a:r>
              <a:rPr lang="zh-CN" altLang="en-US" dirty="0" smtClean="0"/>
              <a:t>左右的孤独症儿童为中度以上的智力缺陷（智商小于</a:t>
            </a:r>
            <a:r>
              <a:rPr lang="en-US" altLang="zh-CN" dirty="0" smtClean="0"/>
              <a:t>50</a:t>
            </a:r>
            <a:r>
              <a:rPr lang="zh-CN" altLang="en-US" dirty="0" smtClean="0"/>
              <a:t>），</a:t>
            </a:r>
            <a:r>
              <a:rPr lang="en-US" altLang="zh-CN" dirty="0" smtClean="0"/>
              <a:t>25%</a:t>
            </a:r>
            <a:r>
              <a:rPr lang="zh-CN" altLang="en-US" dirty="0" smtClean="0"/>
              <a:t>为轻度智力缺陷（智商为</a:t>
            </a:r>
            <a:r>
              <a:rPr lang="en-US" altLang="zh-CN" dirty="0" smtClean="0"/>
              <a:t>50</a:t>
            </a:r>
            <a:r>
              <a:rPr lang="zh-CN" altLang="en-US" dirty="0" smtClean="0"/>
              <a:t>～</a:t>
            </a:r>
            <a:r>
              <a:rPr lang="en-US" altLang="zh-CN" dirty="0" smtClean="0"/>
              <a:t>69</a:t>
            </a:r>
            <a:r>
              <a:rPr lang="zh-CN" altLang="en-US" dirty="0" smtClean="0"/>
              <a:t>），</a:t>
            </a:r>
            <a:r>
              <a:rPr lang="en-US" altLang="zh-CN" dirty="0" smtClean="0"/>
              <a:t>25%</a:t>
            </a:r>
            <a:r>
              <a:rPr lang="zh-CN" altLang="en-US" dirty="0" smtClean="0"/>
              <a:t>智力在正常（智商大于</a:t>
            </a:r>
            <a:r>
              <a:rPr lang="en-US" altLang="zh-CN" dirty="0" smtClean="0"/>
              <a:t>70</a:t>
            </a:r>
            <a:r>
              <a:rPr lang="zh-CN" altLang="en-US" dirty="0" smtClean="0"/>
              <a:t>），智力正常的被称为高功能孤独症。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儿童孤独症的干预与治疗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60783-07F9-42A7-B901-A20D7969AC7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2566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奥斯汀">
  <a:themeElements>
    <a:clrScheme name="奥斯汀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奥斯汀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430</TotalTime>
  <Words>1393</Words>
  <Application>Microsoft Office PowerPoint</Application>
  <PresentationFormat>全屏显示(4:3)</PresentationFormat>
  <Paragraphs>104</Paragraphs>
  <Slides>13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聚合</vt:lpstr>
      <vt:lpstr>奥斯汀</vt:lpstr>
      <vt:lpstr>儿童孤独症的干预与治疗</vt:lpstr>
      <vt:lpstr>目录</vt:lpstr>
      <vt:lpstr>基本介绍</vt:lpstr>
      <vt:lpstr>患病概率</vt:lpstr>
      <vt:lpstr>病因分析</vt:lpstr>
      <vt:lpstr>临床表现</vt:lpstr>
      <vt:lpstr>临床表现</vt:lpstr>
      <vt:lpstr>临床表现</vt:lpstr>
      <vt:lpstr>临床表现</vt:lpstr>
      <vt:lpstr>疾病诊断</vt:lpstr>
      <vt:lpstr>疾病治疗</vt:lpstr>
      <vt:lpstr>疾病预防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患病概率</dc:title>
  <dc:creator>吉燕</dc:creator>
  <cp:lastModifiedBy>LN</cp:lastModifiedBy>
  <cp:revision>23</cp:revision>
  <dcterms:created xsi:type="dcterms:W3CDTF">2016-02-18T11:40:08Z</dcterms:created>
  <dcterms:modified xsi:type="dcterms:W3CDTF">2016-12-22T08:36:13Z</dcterms:modified>
</cp:coreProperties>
</file>