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C3180-0042-49C6-9760-BDCEB2D2B90D}" type="datetimeFigureOut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C078C-BDF2-4086-AC09-8B69EB7941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36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F1C1-8346-4B3B-851C-65D9B68F64EF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3DF9-A394-42AF-BCDE-BD1ED34E1466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5DA0-5DEE-4119-9C72-86446E86D624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62BD8-5741-4B99-AC18-DA30D8995056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767E-AAED-4676-AC29-91E6F4E5DAAB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A4D42-DDC4-40D8-95BA-09F27B228C8D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1198-F76E-41D7-A69B-1E7D1E11D7AE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86D1-B43F-4FE5-8AD6-6558E9B3FD7B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24BF-D54F-423F-919A-8D637FDD9868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8B3A-0F36-4CEC-9876-73502A0E86A9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E2D6-1E0A-4AE9-8945-9E2B7A8F7F84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4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01D39-6B24-43B9-B339-0E6FCDE7605D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北京主要旅游景点介绍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历史与现代的完美融合</a:t>
            </a:r>
            <a:endParaRPr lang="zh-CN" altLang="en-US" dirty="0"/>
          </a:p>
        </p:txBody>
      </p:sp>
      <p:pic>
        <p:nvPicPr>
          <p:cNvPr id="6" name="北京欢迎你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53882" y="3986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43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7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北京主要景点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zh-CN" altLang="en-US" dirty="0" smtClean="0">
                <a:hlinkClick r:id="rId2" action="ppaction://hlinksldjump"/>
              </a:rPr>
              <a:t>天安门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>
                <a:hlinkClick r:id="rId3" action="ppaction://hlinksldjump"/>
              </a:rPr>
              <a:t>故宫博物院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>
                <a:hlinkClick r:id="rId4" action="ppaction://hlinksldjump"/>
              </a:rPr>
              <a:t>八达岭</a:t>
            </a:r>
            <a:r>
              <a:rPr lang="zh-CN" altLang="en-US" dirty="0" smtClean="0">
                <a:hlinkClick r:id="rId4" action="ppaction://hlinksldjump"/>
              </a:rPr>
              <a:t>长城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>
                <a:hlinkClick r:id="rId5" action="ppaction://hlinksldjump"/>
              </a:rPr>
              <a:t>颐和园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>
                <a:hlinkClick r:id="rId6" action="ppaction://hlinksldjump"/>
              </a:rPr>
              <a:t>鸟巢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3D59-FBC7-425D-86D5-47EDA636ED4F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84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天安门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/>
              <a:t>天安门坐落在中国北京市中心，故宫的南端，与天安门广场隔长安街相望，是明清两代北京皇城的正门。设计者为明代的御用建筑匠师蒯祥。天安门位于北京城的传统的中轴线上，由城台和城楼两部分组成，造型威严庄重，气势宏大，是中国古代城门中最杰出的代表作。</a:t>
            </a:r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594" y="3042299"/>
            <a:ext cx="2227811" cy="1641764"/>
          </a:xfrm>
        </p:spPr>
      </p:pic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88989-49F6-4F0A-86FF-95C6B381E133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2" name="动作按钮: 后退或前一项 1">
            <a:hlinkClick r:id="rId3" action="ppaction://hlinksldjump" highlightClick="1"/>
          </p:cNvPr>
          <p:cNvSpPr/>
          <p:nvPr/>
        </p:nvSpPr>
        <p:spPr>
          <a:xfrm>
            <a:off x="4788024" y="6498000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3497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故宫博物院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zh-CN" altLang="en-US" dirty="0"/>
              <a:t>北京故宫，旧称紫禁城，是中国明清两代</a:t>
            </a:r>
            <a:r>
              <a:rPr lang="en-US" altLang="zh-CN" dirty="0"/>
              <a:t>24</a:t>
            </a:r>
            <a:r>
              <a:rPr lang="zh-CN" altLang="en-US" dirty="0"/>
              <a:t>位皇帝的皇宫。是无与伦比的古代建筑杰作，也是世界现存最大、最完整的木质结构的古建筑群。</a:t>
            </a:r>
          </a:p>
          <a:p>
            <a:r>
              <a:rPr lang="zh-CN" altLang="en-US" dirty="0"/>
              <a:t>故宫宫殿建筑均是木结构、黄琉璃瓦顶、青白石底座，饰以金碧辉煌的彩画。被誉为世界五大宫之一（北京故宫、法国凡尔赛宫、英国白金汉宫、美国白宫、俄罗斯克里姆林宫）。</a:t>
            </a:r>
          </a:p>
          <a:p>
            <a:r>
              <a:rPr lang="zh-CN" altLang="en-US" dirty="0"/>
              <a:t>故宫的建筑沿着一条南北向中轴线排列并向两旁展开，南北取直，左右对称。依据其布局与功用分为“外朝”与“内廷”两大部分，以乾清门为界，乾清门以南为外朝，以北为内廷。外朝、内廷的建筑气氛迥然不同。</a:t>
            </a:r>
          </a:p>
          <a:p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2353469"/>
            <a:ext cx="3810000" cy="3019425"/>
          </a:xfr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5696-8715-497A-B794-84CA4C328551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4" name="动作按钮: 后退或前一项 3">
            <a:hlinkClick r:id="rId3" action="ppaction://hlinksldjump" highlightClick="1"/>
          </p:cNvPr>
          <p:cNvSpPr/>
          <p:nvPr/>
        </p:nvSpPr>
        <p:spPr>
          <a:xfrm>
            <a:off x="4572000" y="6498000"/>
            <a:ext cx="36004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92826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八达岭长城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zh-CN" altLang="en-US" dirty="0"/>
              <a:t>八达岭长城位于北京市延庆县军都山关沟古道北口。是明长城中保存最好、也最具代表性的地段。联合国“世界文化遗产”之一。</a:t>
            </a:r>
          </a:p>
          <a:p>
            <a:r>
              <a:rPr lang="zh-CN" altLang="en-US" dirty="0"/>
              <a:t>八达岭长城典型地表现了万里长城雄伟险峻的风貌。作为北京的屏障，这里山峦重叠，形势险要。气势极其磅礴的城墙南北盘旋延伸于群峦峻岭之中。依山势向两侧展开的长城雄峙危崖，陡壁悬崖上古人所书的</a:t>
            </a:r>
            <a:r>
              <a:rPr lang="en-US" altLang="zh-CN" dirty="0"/>
              <a:t>"</a:t>
            </a:r>
            <a:r>
              <a:rPr lang="zh-CN" altLang="en-US" dirty="0"/>
              <a:t>天险</a:t>
            </a:r>
            <a:r>
              <a:rPr lang="en-US" altLang="zh-CN" dirty="0"/>
              <a:t>"</a:t>
            </a:r>
            <a:r>
              <a:rPr lang="zh-CN" altLang="en-US" dirty="0"/>
              <a:t>二字，确切的概括了八达岭位置的军事重要性。</a:t>
            </a:r>
          </a:p>
          <a:p>
            <a:r>
              <a:rPr lang="zh-CN" altLang="en-US" dirty="0"/>
              <a:t>八达岭长城驰名中外，誉满全球。是万里长城向游人开放最早的地段。“不到长城非好汉”。迄今，先后有尼克松、里根、撒切尔、戈尔巴乔夫、伊丽莎白等</a:t>
            </a:r>
            <a:r>
              <a:rPr lang="en-US" altLang="zh-CN" dirty="0"/>
              <a:t>372</a:t>
            </a:r>
            <a:r>
              <a:rPr lang="zh-CN" altLang="en-US" dirty="0"/>
              <a:t>位外国首脑和众多的世界风云人物登上八达岭观光游览。</a:t>
            </a:r>
          </a:p>
          <a:p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6463"/>
            <a:ext cx="4038600" cy="3033437"/>
          </a:xfr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6970-9A59-451A-942B-5B4CACBD3CD2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4" name="动作按钮: 后退或前一项 3">
            <a:hlinkClick r:id="rId3" action="ppaction://hlinksldjump" highlightClick="1"/>
          </p:cNvPr>
          <p:cNvSpPr/>
          <p:nvPr/>
        </p:nvSpPr>
        <p:spPr>
          <a:xfrm>
            <a:off x="4643968" y="6498000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55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颐和园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/>
              <a:t>颐和园位于北京西北郊海淀区内，距北京城区</a:t>
            </a:r>
            <a:r>
              <a:rPr lang="en-US" altLang="zh-CN" dirty="0"/>
              <a:t>15</a:t>
            </a:r>
            <a:r>
              <a:rPr lang="zh-CN" altLang="en-US" dirty="0"/>
              <a:t>公里，是我国现存规模最大，保存最完整的皇家园林之一，也是享誉世界的旅游胜地之一。</a:t>
            </a:r>
          </a:p>
          <a:p>
            <a:r>
              <a:rPr lang="zh-CN" altLang="en-US" dirty="0"/>
              <a:t>颐和园是利用昆明湖、万寿山为基址，以杭州西湖风景为蓝本，汲取江南园林的某些设计手法和意境而建成的一座大型天然山水园，也是保存得最完整的一座皇家行宫御苑，被誉为皇家园林博物馆。</a:t>
            </a:r>
          </a:p>
          <a:p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0" y="3019901"/>
            <a:ext cx="2540000" cy="1686560"/>
          </a:xfr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BA64-8F91-4603-A5B4-35EB607A16F3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4" name="动作按钮: 后退或前一项 3">
            <a:hlinkClick r:id="rId3" action="ppaction://hlinksldjump" highlightClick="1"/>
          </p:cNvPr>
          <p:cNvSpPr/>
          <p:nvPr/>
        </p:nvSpPr>
        <p:spPr>
          <a:xfrm>
            <a:off x="4665438" y="6434985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30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鸟巢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/>
              <a:t>鸟巢，即中国国家体育场，因其奇特外观而得名，位于北京奥林匹克公园中心区南部，为</a:t>
            </a:r>
            <a:r>
              <a:rPr lang="en-US" altLang="zh-CN" dirty="0"/>
              <a:t>2008</a:t>
            </a:r>
            <a:r>
              <a:rPr lang="zh-CN" altLang="en-US" dirty="0"/>
              <a:t>年第</a:t>
            </a:r>
            <a:r>
              <a:rPr lang="en-US" altLang="zh-CN" dirty="0"/>
              <a:t>29</a:t>
            </a:r>
            <a:r>
              <a:rPr lang="zh-CN" altLang="en-US" dirty="0"/>
              <a:t>届奥林匹克运动会的主体育场。</a:t>
            </a:r>
          </a:p>
          <a:p>
            <a:r>
              <a:rPr lang="zh-CN" altLang="en-US" dirty="0"/>
              <a:t>鸟巢由</a:t>
            </a:r>
            <a:r>
              <a:rPr lang="en-US" altLang="zh-CN" dirty="0"/>
              <a:t>2001</a:t>
            </a:r>
            <a:r>
              <a:rPr lang="zh-CN" altLang="en-US" dirty="0"/>
              <a:t>年普利茨克奖获得者雅克</a:t>
            </a:r>
            <a:r>
              <a:rPr lang="en-US" altLang="zh-CN" dirty="0"/>
              <a:t>•</a:t>
            </a:r>
            <a:r>
              <a:rPr lang="zh-CN" altLang="en-US" dirty="0"/>
              <a:t>赫尔佐格、德梅隆与中国建筑师李兴刚等合作设计。整体采用“曲线箱形结构”，建筑工艺先进。看台通过多种方式满足不同时期不同观众量的要求。</a:t>
            </a:r>
          </a:p>
          <a:p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85054"/>
            <a:ext cx="4038600" cy="2956255"/>
          </a:xfr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A386-01AD-41DB-AC7D-1F091D43D8C0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4" name="动作按钮: 后退或前一项 3">
            <a:hlinkClick r:id="rId3" action="ppaction://hlinksldjump" highlightClick="1"/>
          </p:cNvPr>
          <p:cNvSpPr/>
          <p:nvPr/>
        </p:nvSpPr>
        <p:spPr>
          <a:xfrm>
            <a:off x="4427944" y="6498000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1036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66A07-1265-44D8-BEBE-81AFDF156B5F}" type="datetime1">
              <a:rPr lang="zh-CN" altLang="en-US" smtClean="0"/>
              <a:t>2014/11/6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780757" y="2967335"/>
            <a:ext cx="15824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谢谢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136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34</TotalTime>
  <Words>580</Words>
  <Application>Microsoft Office PowerPoint</Application>
  <PresentationFormat>全屏显示(4:3)</PresentationFormat>
  <Paragraphs>39</Paragraphs>
  <Slides>8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龙腾四海</vt:lpstr>
      <vt:lpstr>北京主要旅游景点介绍</vt:lpstr>
      <vt:lpstr>北京主要景点</vt:lpstr>
      <vt:lpstr>天安门</vt:lpstr>
      <vt:lpstr>故宫博物院</vt:lpstr>
      <vt:lpstr>八达岭长城</vt:lpstr>
      <vt:lpstr>颐和园</vt:lpstr>
      <vt:lpstr>鸟巢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北京主要旅游景点介绍</dc:title>
  <dc:creator>Administrator</dc:creator>
  <cp:lastModifiedBy>Windows 用户</cp:lastModifiedBy>
  <cp:revision>15</cp:revision>
  <dcterms:created xsi:type="dcterms:W3CDTF">2014-10-21T07:45:29Z</dcterms:created>
  <dcterms:modified xsi:type="dcterms:W3CDTF">2014-11-06T04:53:31Z</dcterms:modified>
</cp:coreProperties>
</file>