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1" r:id="rId3"/>
    <p:sldId id="263" r:id="rId4"/>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charset="0"/>
        <a:ea typeface="宋体" charset="-122"/>
        <a:cs typeface="+mn-cs"/>
      </a:defRPr>
    </a:lvl1pPr>
    <a:lvl2pPr marL="457200" algn="l" rtl="0" fontAlgn="base">
      <a:spcBef>
        <a:spcPct val="0"/>
      </a:spcBef>
      <a:spcAft>
        <a:spcPct val="0"/>
      </a:spcAft>
      <a:defRPr kumimoji="1" sz="2400" kern="1200">
        <a:solidFill>
          <a:schemeClr val="tx1"/>
        </a:solidFill>
        <a:latin typeface="Times New Roman" charset="0"/>
        <a:ea typeface="宋体" charset="-122"/>
        <a:cs typeface="+mn-cs"/>
      </a:defRPr>
    </a:lvl2pPr>
    <a:lvl3pPr marL="914400" algn="l" rtl="0" fontAlgn="base">
      <a:spcBef>
        <a:spcPct val="0"/>
      </a:spcBef>
      <a:spcAft>
        <a:spcPct val="0"/>
      </a:spcAft>
      <a:defRPr kumimoji="1" sz="2400" kern="1200">
        <a:solidFill>
          <a:schemeClr val="tx1"/>
        </a:solidFill>
        <a:latin typeface="Times New Roman" charset="0"/>
        <a:ea typeface="宋体" charset="-122"/>
        <a:cs typeface="+mn-cs"/>
      </a:defRPr>
    </a:lvl3pPr>
    <a:lvl4pPr marL="1371600" algn="l" rtl="0" fontAlgn="base">
      <a:spcBef>
        <a:spcPct val="0"/>
      </a:spcBef>
      <a:spcAft>
        <a:spcPct val="0"/>
      </a:spcAft>
      <a:defRPr kumimoji="1" sz="2400" kern="1200">
        <a:solidFill>
          <a:schemeClr val="tx1"/>
        </a:solidFill>
        <a:latin typeface="Times New Roman" charset="0"/>
        <a:ea typeface="宋体" charset="-122"/>
        <a:cs typeface="+mn-cs"/>
      </a:defRPr>
    </a:lvl4pPr>
    <a:lvl5pPr marL="1828800" algn="l" rtl="0" fontAlgn="base">
      <a:spcBef>
        <a:spcPct val="0"/>
      </a:spcBef>
      <a:spcAft>
        <a:spcPct val="0"/>
      </a:spcAft>
      <a:defRPr kumimoji="1" sz="2400" kern="1200">
        <a:solidFill>
          <a:schemeClr val="tx1"/>
        </a:solidFill>
        <a:latin typeface="Times New Roman" charset="0"/>
        <a:ea typeface="宋体" charset="-122"/>
        <a:cs typeface="+mn-cs"/>
      </a:defRPr>
    </a:lvl5pPr>
    <a:lvl6pPr marL="2286000" algn="l" defTabSz="914400" rtl="0" eaLnBrk="1" latinLnBrk="0" hangingPunct="1">
      <a:defRPr kumimoji="1" sz="2400" kern="1200">
        <a:solidFill>
          <a:schemeClr val="tx1"/>
        </a:solidFill>
        <a:latin typeface="Times New Roman" charset="0"/>
        <a:ea typeface="宋体" charset="-122"/>
        <a:cs typeface="+mn-cs"/>
      </a:defRPr>
    </a:lvl6pPr>
    <a:lvl7pPr marL="2743200" algn="l" defTabSz="914400" rtl="0" eaLnBrk="1" latinLnBrk="0" hangingPunct="1">
      <a:defRPr kumimoji="1" sz="2400" kern="1200">
        <a:solidFill>
          <a:schemeClr val="tx1"/>
        </a:solidFill>
        <a:latin typeface="Times New Roman" charset="0"/>
        <a:ea typeface="宋体" charset="-122"/>
        <a:cs typeface="+mn-cs"/>
      </a:defRPr>
    </a:lvl7pPr>
    <a:lvl8pPr marL="3200400" algn="l" defTabSz="914400" rtl="0" eaLnBrk="1" latinLnBrk="0" hangingPunct="1">
      <a:defRPr kumimoji="1" sz="2400" kern="1200">
        <a:solidFill>
          <a:schemeClr val="tx1"/>
        </a:solidFill>
        <a:latin typeface="Times New Roman" charset="0"/>
        <a:ea typeface="宋体" charset="-122"/>
        <a:cs typeface="+mn-cs"/>
      </a:defRPr>
    </a:lvl8pPr>
    <a:lvl9pPr marL="3657600" algn="l" defTabSz="914400" rtl="0" eaLnBrk="1" latinLnBrk="0" hangingPunct="1">
      <a:defRPr kumimoji="1" sz="2400" kern="1200">
        <a:solidFill>
          <a:schemeClr val="tx1"/>
        </a:solidFill>
        <a:latin typeface="Times New Roman"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222"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8" name="日期占位符 27"/>
          <p:cNvSpPr>
            <a:spLocks noGrp="1"/>
          </p:cNvSpPr>
          <p:nvPr>
            <p:ph type="dt" sz="half" idx="10"/>
          </p:nvPr>
        </p:nvSpPr>
        <p:spPr/>
        <p:txBody>
          <a:bodyPr/>
          <a:lstStyle>
            <a:extLst/>
          </a:lstStyle>
          <a:p>
            <a:pPr>
              <a:defRPr/>
            </a:pPr>
            <a:endParaRPr lang="en-US" altLang="zh-CN"/>
          </a:p>
        </p:txBody>
      </p:sp>
      <p:sp>
        <p:nvSpPr>
          <p:cNvPr id="17" name="页脚占位符 16"/>
          <p:cNvSpPr>
            <a:spLocks noGrp="1"/>
          </p:cNvSpPr>
          <p:nvPr>
            <p:ph type="ftr" sz="quarter" idx="11"/>
          </p:nvPr>
        </p:nvSpPr>
        <p:spPr/>
        <p:txBody>
          <a:bodyPr/>
          <a:lstStyle>
            <a:extLst/>
          </a:lstStyle>
          <a:p>
            <a:pPr>
              <a:defRPr/>
            </a:pPr>
            <a:endParaRPr lang="en-US" altLang="zh-CN"/>
          </a:p>
        </p:txBody>
      </p:sp>
      <p:sp>
        <p:nvSpPr>
          <p:cNvPr id="29" name="灯片编号占位符 28"/>
          <p:cNvSpPr>
            <a:spLocks noGrp="1"/>
          </p:cNvSpPr>
          <p:nvPr>
            <p:ph type="sldNum" sz="quarter" idx="12"/>
          </p:nvPr>
        </p:nvSpPr>
        <p:spPr/>
        <p:txBody>
          <a:bodyPr/>
          <a:lstStyle>
            <a:extLst/>
          </a:lstStyle>
          <a:p>
            <a:pPr>
              <a:defRPr/>
            </a:pPr>
            <a:fld id="{13CC258C-4035-480A-A9F8-586766097CFA}" type="slidenum">
              <a:rPr lang="en-US" altLang="zh-CN" smtClean="0"/>
              <a:pPr>
                <a:defRPr/>
              </a:pPr>
              <a:t>‹#›</a:t>
            </a:fld>
            <a:endParaRPr lang="en-US" altLang="zh-CN"/>
          </a:p>
        </p:txBody>
      </p:sp>
      <p:sp>
        <p:nvSpPr>
          <p:cNvPr id="32" name="矩形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矩形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矩形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矩形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矩形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标题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56" name="矩形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矩形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矩形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矩形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1788F9CC-AC22-46D2-8AD4-94946A0E1CF5}" type="slidenum">
              <a:rPr lang="en-US" altLang="zh-CN" smtClean="0"/>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981200" cy="5851525"/>
          </a:xfrm>
        </p:spPr>
        <p:txBody>
          <a:bodyPr vert="eaVert" anchor="ct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09600" y="274639"/>
            <a:ext cx="58674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613406EE-90EA-4B14-A824-B2E58F3C0436}" type="slidenum">
              <a:rPr lang="en-US" altLang="zh-CN" smtClean="0"/>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CFE4F8E0-3600-476D-ADF2-166B7E055896}" type="slidenum">
              <a:rPr lang="en-US" altLang="zh-CN" smtClean="0"/>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任意多边形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任意多边形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任意多边形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任意多边形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任意多边形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任意多边形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任意多边形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任意多边形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任意多边形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任意多边形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任意多边形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任意多边形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任意多边形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任意多边形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任意多边形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文本占位符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14E9F871-D4B1-449F-B0C2-3C88B4884CB8}" type="slidenum">
              <a:rPr lang="en-US" altLang="zh-CN" smtClean="0"/>
              <a:pPr>
                <a:defRPr/>
              </a:pPr>
              <a:t>‹#›</a:t>
            </a:fld>
            <a:endParaRPr lang="en-US" altLang="zh-CN"/>
          </a:p>
        </p:txBody>
      </p:sp>
      <p:sp>
        <p:nvSpPr>
          <p:cNvPr id="7" name="矩形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zh-CN" altLang="en-US" smtClean="0"/>
              <a:t>单击此处编辑母版标题样式</a:t>
            </a:r>
            <a:endParaRPr kumimoji="0" lang="en-US"/>
          </a:p>
        </p:txBody>
      </p:sp>
      <p:sp>
        <p:nvSpPr>
          <p:cNvPr id="8" name="矩形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矩形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矩形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512064"/>
            <a:ext cx="8229600" cy="9144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F4EB4172-7A76-44F1-88C3-57B1B778288F}" type="slidenum">
              <a:rPr lang="en-US" altLang="zh-CN" smtClean="0"/>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5" name="矩形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504824" y="512064"/>
            <a:ext cx="7772400" cy="914400"/>
          </a:xfrm>
        </p:spPr>
        <p:txBody>
          <a:bodyPr anchor="t"/>
          <a:lstStyle>
            <a:lvl1pPr>
              <a:defRPr sz="400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endParaRPr lang="en-US" altLang="zh-CN"/>
          </a:p>
        </p:txBody>
      </p:sp>
      <p:sp>
        <p:nvSpPr>
          <p:cNvPr id="8" name="页脚占位符 7"/>
          <p:cNvSpPr>
            <a:spLocks noGrp="1"/>
          </p:cNvSpPr>
          <p:nvPr>
            <p:ph type="ftr" sz="quarter" idx="11"/>
          </p:nvPr>
        </p:nvSpPr>
        <p:spPr/>
        <p:txBody>
          <a:bodyPr/>
          <a:lstStyle>
            <a:extLst/>
          </a:lstStyle>
          <a:p>
            <a:pPr>
              <a:defRPr/>
            </a:pPr>
            <a:endParaRPr lang="en-US" altLang="zh-CN"/>
          </a:p>
        </p:txBody>
      </p:sp>
      <p:sp>
        <p:nvSpPr>
          <p:cNvPr id="9" name="灯片编号占位符 8"/>
          <p:cNvSpPr>
            <a:spLocks noGrp="1"/>
          </p:cNvSpPr>
          <p:nvPr>
            <p:ph type="sldNum" sz="quarter" idx="12"/>
          </p:nvPr>
        </p:nvSpPr>
        <p:spPr/>
        <p:txBody>
          <a:bodyPr/>
          <a:lstStyle>
            <a:extLst/>
          </a:lstStyle>
          <a:p>
            <a:pPr>
              <a:defRPr/>
            </a:pPr>
            <a:fld id="{84995D7D-6A0C-422A-A4F4-FF25B6670B06}" type="slidenum">
              <a:rPr lang="en-US" altLang="zh-CN" smtClean="0"/>
              <a:pPr>
                <a:defRPr/>
              </a:pPr>
              <a:t>‹#›</a:t>
            </a:fld>
            <a:endParaRPr lang="en-US" altLang="zh-CN"/>
          </a:p>
        </p:txBody>
      </p:sp>
      <p:sp>
        <p:nvSpPr>
          <p:cNvPr id="16" name="矩形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矩形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矩形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矩形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矩形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矩形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矩形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矩形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矩形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2064"/>
            <a:ext cx="7772400" cy="914400"/>
          </a:xfrm>
        </p:spPr>
        <p:txBody>
          <a:bodyPr/>
          <a:lstStyle>
            <a:lvl1pPr>
              <a:defRPr sz="4000" cap="none" baseline="0"/>
            </a:lvl1pPr>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pPr>
              <a:defRPr/>
            </a:pPr>
            <a:endParaRPr lang="en-US" altLang="zh-CN"/>
          </a:p>
        </p:txBody>
      </p:sp>
      <p:sp>
        <p:nvSpPr>
          <p:cNvPr id="4" name="页脚占位符 3"/>
          <p:cNvSpPr>
            <a:spLocks noGrp="1"/>
          </p:cNvSpPr>
          <p:nvPr>
            <p:ph type="ftr" sz="quarter" idx="11"/>
          </p:nvPr>
        </p:nvSpPr>
        <p:spPr/>
        <p:txBody>
          <a:bodyPr/>
          <a:lstStyle>
            <a:extLst/>
          </a:lstStyle>
          <a:p>
            <a:pPr>
              <a:defRPr/>
            </a:pPr>
            <a:endParaRPr lang="en-US" altLang="zh-CN"/>
          </a:p>
        </p:txBody>
      </p:sp>
      <p:sp>
        <p:nvSpPr>
          <p:cNvPr id="5" name="灯片编号占位符 4"/>
          <p:cNvSpPr>
            <a:spLocks noGrp="1"/>
          </p:cNvSpPr>
          <p:nvPr>
            <p:ph type="sldNum" sz="quarter" idx="12"/>
          </p:nvPr>
        </p:nvSpPr>
        <p:spPr/>
        <p:txBody>
          <a:bodyPr/>
          <a:lstStyle>
            <a:extLst/>
          </a:lstStyle>
          <a:p>
            <a:pPr>
              <a:defRPr/>
            </a:pPr>
            <a:fld id="{7C40D0C3-3D9D-434C-B972-26D7D6EDD00A}" type="slidenum">
              <a:rPr lang="en-US" altLang="zh-CN"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pPr>
              <a:defRPr/>
            </a:pPr>
            <a:endParaRPr lang="en-US" altLang="zh-CN"/>
          </a:p>
        </p:txBody>
      </p:sp>
      <p:sp>
        <p:nvSpPr>
          <p:cNvPr id="3" name="页脚占位符 2"/>
          <p:cNvSpPr>
            <a:spLocks noGrp="1"/>
          </p:cNvSpPr>
          <p:nvPr>
            <p:ph type="ftr" sz="quarter" idx="11"/>
          </p:nvPr>
        </p:nvSpPr>
        <p:spPr/>
        <p:txBody>
          <a:bodyPr/>
          <a:lstStyle>
            <a:extLst/>
          </a:lstStyle>
          <a:p>
            <a:pPr>
              <a:defRPr/>
            </a:pPr>
            <a:endParaRPr lang="en-US" altLang="zh-CN"/>
          </a:p>
        </p:txBody>
      </p:sp>
      <p:sp>
        <p:nvSpPr>
          <p:cNvPr id="4" name="灯片编号占位符 3"/>
          <p:cNvSpPr>
            <a:spLocks noGrp="1"/>
          </p:cNvSpPr>
          <p:nvPr>
            <p:ph type="sldNum" sz="quarter" idx="12"/>
          </p:nvPr>
        </p:nvSpPr>
        <p:spPr/>
        <p:txBody>
          <a:bodyPr/>
          <a:lstStyle>
            <a:extLst/>
          </a:lstStyle>
          <a:p>
            <a:pPr>
              <a:defRPr/>
            </a:pPr>
            <a:fld id="{4A64191B-B8F7-433B-9E70-19D8621D26CD}"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273050"/>
            <a:ext cx="8229600" cy="1162050"/>
          </a:xfrm>
        </p:spPr>
        <p:txBody>
          <a:bodyPr anchor="ctr"/>
          <a:lstStyle>
            <a:lvl1pPr algn="l">
              <a:buNone/>
              <a:defRPr sz="3600" b="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23DCD692-92CC-486F-AD42-621F3DC18BE9}" type="slidenum">
              <a:rPr lang="en-US" altLang="zh-CN" smtClean="0"/>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8" name="矩形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直接连接符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组合 9"/>
          <p:cNvGrpSpPr/>
          <p:nvPr/>
        </p:nvGrpSpPr>
        <p:grpSpPr>
          <a:xfrm rot="5400000">
            <a:off x="8514581" y="1219200"/>
            <a:ext cx="132763" cy="128466"/>
            <a:chOff x="6668087" y="1297746"/>
            <a:chExt cx="161840" cy="156602"/>
          </a:xfrm>
        </p:grpSpPr>
        <p:cxnSp>
          <p:nvCxnSpPr>
            <p:cNvPr id="15" name="直接连接符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直接连接符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标题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zh-CN" altLang="en-US" smtClean="0"/>
              <a:t>单击图标添加图片</a:t>
            </a:r>
            <a:endParaRPr kumimoji="0" lang="en-US"/>
          </a:p>
        </p:txBody>
      </p:sp>
      <p:sp>
        <p:nvSpPr>
          <p:cNvPr id="4" name="文本占位符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grpSp>
        <p:nvGrpSpPr>
          <p:cNvPr id="14" name="组合 13"/>
          <p:cNvGrpSpPr/>
          <p:nvPr/>
        </p:nvGrpSpPr>
        <p:grpSpPr>
          <a:xfrm rot="5400000">
            <a:off x="8666981" y="1371600"/>
            <a:ext cx="132763" cy="128466"/>
            <a:chOff x="6668087" y="1297746"/>
            <a:chExt cx="161840" cy="156602"/>
          </a:xfrm>
        </p:grpSpPr>
        <p:cxnSp>
          <p:nvCxnSpPr>
            <p:cNvPr id="11" name="直接连接符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直接连接符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组合 17"/>
          <p:cNvGrpSpPr/>
          <p:nvPr/>
        </p:nvGrpSpPr>
        <p:grpSpPr>
          <a:xfrm rot="5400000">
            <a:off x="8320088" y="1474763"/>
            <a:ext cx="132763" cy="128466"/>
            <a:chOff x="6668087" y="1297746"/>
            <a:chExt cx="161840" cy="156602"/>
          </a:xfrm>
        </p:grpSpPr>
        <p:cxnSp>
          <p:nvCxnSpPr>
            <p:cNvPr id="19" name="直接连接符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直接连接符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直接连接符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日期占位符 4"/>
          <p:cNvSpPr>
            <a:spLocks noGrp="1"/>
          </p:cNvSpPr>
          <p:nvPr>
            <p:ph type="dt" sz="half" idx="10"/>
          </p:nvPr>
        </p:nvSpPr>
        <p:spPr>
          <a:xfrm>
            <a:off x="6477000" y="55499"/>
            <a:ext cx="2133600" cy="365125"/>
          </a:xfrm>
        </p:spPr>
        <p:txBody>
          <a:bodyPr/>
          <a:lstStyle>
            <a:extLst/>
          </a:lstStyle>
          <a:p>
            <a:pPr>
              <a:defRPr/>
            </a:pPr>
            <a:endParaRPr lang="en-US" altLang="zh-CN"/>
          </a:p>
        </p:txBody>
      </p:sp>
      <p:sp>
        <p:nvSpPr>
          <p:cNvPr id="6" name="页脚占位符 5"/>
          <p:cNvSpPr>
            <a:spLocks noGrp="1"/>
          </p:cNvSpPr>
          <p:nvPr>
            <p:ph type="ftr" sz="quarter" idx="11"/>
          </p:nvPr>
        </p:nvSpPr>
        <p:spPr>
          <a:xfrm>
            <a:off x="914400" y="55499"/>
            <a:ext cx="5562600" cy="365125"/>
          </a:xfrm>
        </p:spPr>
        <p:txBody>
          <a:bodyPr/>
          <a:lstStyle>
            <a:extLst/>
          </a:lstStyle>
          <a:p>
            <a:pPr>
              <a:defRPr/>
            </a:pPr>
            <a:endParaRPr lang="en-US" altLang="zh-CN"/>
          </a:p>
        </p:txBody>
      </p:sp>
      <p:sp>
        <p:nvSpPr>
          <p:cNvPr id="7" name="灯片编号占位符 6"/>
          <p:cNvSpPr>
            <a:spLocks noGrp="1"/>
          </p:cNvSpPr>
          <p:nvPr>
            <p:ph type="sldNum" sz="quarter" idx="12"/>
          </p:nvPr>
        </p:nvSpPr>
        <p:spPr>
          <a:xfrm>
            <a:off x="8610600" y="55499"/>
            <a:ext cx="457200" cy="365125"/>
          </a:xfrm>
        </p:spPr>
        <p:txBody>
          <a:bodyPr/>
          <a:lstStyle>
            <a:extLst/>
          </a:lstStyle>
          <a:p>
            <a:pPr>
              <a:defRPr/>
            </a:pPr>
            <a:fld id="{776228BB-A6A5-41A6-8719-011093DBBFC2}" type="slidenum">
              <a:rPr lang="en-US" altLang="zh-CN" smtClean="0"/>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矩形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矩形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矩形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矩形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矩形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矩形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矩形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标题占位符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ltLang="zh-CN"/>
          </a:p>
        </p:txBody>
      </p:sp>
      <p:sp>
        <p:nvSpPr>
          <p:cNvPr id="3" name="页脚占位符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ltLang="zh-CN"/>
          </a:p>
        </p:txBody>
      </p:sp>
      <p:sp>
        <p:nvSpPr>
          <p:cNvPr id="23" name="灯片编号占位符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91C0C37-B1FB-4C40-8452-DC1BE83F430E}" type="slidenum">
              <a:rPr lang="en-US" altLang="zh-CN" smtClean="0"/>
              <a:pPr>
                <a:defRPr/>
              </a:pPr>
              <a:t>‹#›</a:t>
            </a:fld>
            <a:endParaRPr lang="en-US" altLang="zh-CN"/>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互联网的</a:t>
            </a:r>
            <a:r>
              <a:rPr lang="en-US" altLang="zh-CN" dirty="0"/>
              <a:t>8</a:t>
            </a:r>
            <a:r>
              <a:rPr lang="zh-CN" altLang="zh-CN" dirty="0"/>
              <a:t>秒原则</a:t>
            </a:r>
            <a:endParaRPr lang="zh-CN" altLang="en-US" dirty="0"/>
          </a:p>
        </p:txBody>
      </p:sp>
      <p:sp>
        <p:nvSpPr>
          <p:cNvPr id="3" name="内容占位符 2"/>
          <p:cNvSpPr>
            <a:spLocks noGrp="1"/>
          </p:cNvSpPr>
          <p:nvPr>
            <p:ph sz="half" idx="1"/>
          </p:nvPr>
        </p:nvSpPr>
        <p:spPr/>
        <p:txBody>
          <a:bodyPr/>
          <a:lstStyle/>
          <a:p>
            <a:r>
              <a:rPr lang="zh-CN" altLang="zh-CN" dirty="0"/>
              <a:t>互联网的</a:t>
            </a:r>
            <a:r>
              <a:rPr lang="en-US" altLang="zh-CN" dirty="0"/>
              <a:t>8</a:t>
            </a:r>
            <a:r>
              <a:rPr lang="zh-CN" altLang="zh-CN" dirty="0"/>
              <a:t>秒原则：客户在访问网站时，如果时间超过</a:t>
            </a:r>
            <a:r>
              <a:rPr lang="en-US" altLang="zh-CN" dirty="0"/>
              <a:t>8</a:t>
            </a:r>
            <a:r>
              <a:rPr lang="zh-CN" altLang="zh-CN" dirty="0"/>
              <a:t>秒就会感到不耐烦甚至直接关闭网页了，如果下载需要太长时间，他们就会放弃访问。</a:t>
            </a:r>
            <a:endParaRPr lang="en-US" altLang="zh-CN" dirty="0"/>
          </a:p>
          <a:p>
            <a:endParaRPr lang="zh-CN" altLang="en-US" dirty="0"/>
          </a:p>
        </p:txBody>
      </p:sp>
      <p:pic>
        <p:nvPicPr>
          <p:cNvPr id="5" name="内容占位符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8563" y="2756694"/>
            <a:ext cx="3333750" cy="2552700"/>
          </a:xfrm>
        </p:spPr>
      </p:pic>
    </p:spTree>
    <p:extLst>
      <p:ext uri="{BB962C8B-B14F-4D97-AF65-F5344CB8AC3E}">
        <p14:creationId xmlns:p14="http://schemas.microsoft.com/office/powerpoint/2010/main" val="1877854650"/>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title"/>
          </p:nvPr>
        </p:nvSpPr>
        <p:spPr/>
        <p:txBody>
          <a:bodyPr/>
          <a:lstStyle/>
          <a:p>
            <a:r>
              <a:rPr lang="zh-CN" altLang="zh-CN" dirty="0"/>
              <a:t>决定页面显示速度的因素</a:t>
            </a:r>
            <a:endParaRPr lang="zh-CN" altLang="en-US" dirty="0" smtClean="0"/>
          </a:p>
        </p:txBody>
      </p:sp>
      <p:graphicFrame>
        <p:nvGraphicFramePr>
          <p:cNvPr id="2" name="内容占位符 1"/>
          <p:cNvGraphicFramePr>
            <a:graphicFrameLocks noGrp="1"/>
          </p:cNvGraphicFramePr>
          <p:nvPr>
            <p:ph idx="1"/>
            <p:extLst>
              <p:ext uri="{D42A27DB-BD31-4B8C-83A1-F6EECF244321}">
                <p14:modId xmlns:p14="http://schemas.microsoft.com/office/powerpoint/2010/main" val="1291393758"/>
              </p:ext>
            </p:extLst>
          </p:nvPr>
        </p:nvGraphicFramePr>
        <p:xfrm>
          <a:off x="914400" y="1784350"/>
          <a:ext cx="7772400" cy="2931160"/>
        </p:xfrm>
        <a:graphic>
          <a:graphicData uri="http://schemas.openxmlformats.org/drawingml/2006/table">
            <a:tbl>
              <a:tblPr firstRow="1" bandRow="1">
                <a:tableStyleId>{5C22544A-7EE6-4342-B048-85BDC9FD1C3A}</a:tableStyleId>
              </a:tblPr>
              <a:tblGrid>
                <a:gridCol w="3886200"/>
                <a:gridCol w="3886200"/>
              </a:tblGrid>
              <a:tr h="370840">
                <a:tc>
                  <a:txBody>
                    <a:bodyPr/>
                    <a:lstStyle/>
                    <a:p>
                      <a:r>
                        <a:rPr lang="zh-CN" altLang="en-US" dirty="0" smtClean="0"/>
                        <a:t>因素</a:t>
                      </a:r>
                      <a:endParaRPr lang="zh-CN" altLang="en-US" dirty="0"/>
                    </a:p>
                  </a:txBody>
                  <a:tcPr/>
                </a:tc>
                <a:tc>
                  <a:txBody>
                    <a:bodyPr/>
                    <a:lstStyle/>
                    <a:p>
                      <a:r>
                        <a:rPr lang="zh-CN" altLang="en-US" dirty="0" smtClean="0"/>
                        <a:t>内容</a:t>
                      </a:r>
                      <a:endParaRPr lang="zh-CN" altLang="en-US" dirty="0"/>
                    </a:p>
                  </a:txBody>
                  <a:tcPr/>
                </a:tc>
              </a:tr>
              <a:tr h="370840">
                <a:tc>
                  <a:txBody>
                    <a:bodyPr/>
                    <a:lstStyle/>
                    <a:p>
                      <a:r>
                        <a:rPr lang="zh-CN" altLang="zh-CN" sz="1800" dirty="0" smtClean="0"/>
                        <a:t>网页内容的大小</a:t>
                      </a:r>
                      <a:endParaRPr lang="zh-CN" altLang="en-US" dirty="0"/>
                    </a:p>
                  </a:txBody>
                  <a:tcPr/>
                </a:tc>
                <a:tc>
                  <a:txBody>
                    <a:bodyPr/>
                    <a:lstStyle/>
                    <a:p>
                      <a:r>
                        <a:rPr lang="zh-CN" altLang="zh-CN" sz="1800" dirty="0" smtClean="0"/>
                        <a:t>网页内容所包括的文本、产品的图片、视频、</a:t>
                      </a:r>
                      <a:r>
                        <a:rPr lang="en-US" altLang="zh-CN" sz="1800" dirty="0" smtClean="0"/>
                        <a:t>Flash</a:t>
                      </a:r>
                      <a:r>
                        <a:rPr lang="zh-CN" altLang="zh-CN" sz="1800" dirty="0" smtClean="0"/>
                        <a:t>文件等网页文件的大小</a:t>
                      </a:r>
                      <a:endParaRPr lang="zh-CN" alt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800" dirty="0" smtClean="0"/>
                        <a:t>网络的最小带宽</a:t>
                      </a:r>
                    </a:p>
                    <a:p>
                      <a:endParaRPr lang="zh-CN" altLang="en-US" dirty="0"/>
                    </a:p>
                  </a:txBody>
                  <a:tcPr/>
                </a:tc>
                <a:tc>
                  <a:txBody>
                    <a:bodyPr/>
                    <a:lstStyle/>
                    <a:p>
                      <a:r>
                        <a:rPr lang="zh-CN" altLang="zh-CN" sz="1800" dirty="0" smtClean="0"/>
                        <a:t>网络的带宽包括对接点和客户端两个位置的最小带宽</a:t>
                      </a:r>
                      <a:endParaRPr lang="zh-CN" altLang="en-US" dirty="0"/>
                    </a:p>
                  </a:txBody>
                  <a:tcPr/>
                </a:tc>
              </a:tr>
              <a:tr h="370840">
                <a:tc>
                  <a:txBody>
                    <a:bodyPr/>
                    <a:lstStyle/>
                    <a:p>
                      <a:r>
                        <a:rPr lang="en-US" altLang="zh-CN" sz="1800" dirty="0" smtClean="0"/>
                        <a:t>DNS</a:t>
                      </a:r>
                      <a:r>
                        <a:rPr lang="zh-CN" altLang="zh-CN" sz="1800" dirty="0" smtClean="0"/>
                        <a:t>解析时所花费的时间</a:t>
                      </a:r>
                      <a:endParaRPr lang="zh-CN" altLang="en-US" dirty="0"/>
                    </a:p>
                  </a:txBody>
                  <a:tcPr/>
                </a:tc>
                <a:tc>
                  <a:txBody>
                    <a:bodyPr/>
                    <a:lstStyle/>
                    <a:p>
                      <a:r>
                        <a:rPr lang="zh-CN" altLang="zh-CN" sz="1800" dirty="0" smtClean="0"/>
                        <a:t>包括往返解析的次数及每次解析所花费的时间</a:t>
                      </a:r>
                      <a:endParaRPr lang="zh-CN" altLang="en-US" dirty="0"/>
                    </a:p>
                  </a:txBody>
                  <a:tcPr/>
                </a:tc>
              </a:tr>
              <a:tr h="370840">
                <a:tc>
                  <a:txBody>
                    <a:bodyPr/>
                    <a:lstStyle/>
                    <a:p>
                      <a:r>
                        <a:rPr lang="zh-CN" altLang="zh-CN" sz="1800" dirty="0" smtClean="0"/>
                        <a:t>服务器和客户端机器的配置</a:t>
                      </a:r>
                      <a:endParaRPr lang="zh-CN" altLang="en-US" dirty="0"/>
                    </a:p>
                  </a:txBody>
                  <a:tcPr/>
                </a:tc>
                <a:tc>
                  <a:txBody>
                    <a:bodyPr/>
                    <a:lstStyle/>
                    <a:p>
                      <a:r>
                        <a:rPr lang="zh-CN" altLang="zh-CN" sz="1800" dirty="0" smtClean="0"/>
                        <a:t>包括服务器端与客户机端的硬件配置程度</a:t>
                      </a:r>
                      <a:endParaRPr lang="zh-CN" alt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解决方法</a:t>
            </a:r>
            <a:endParaRPr lang="zh-CN" altLang="en-US" dirty="0"/>
          </a:p>
        </p:txBody>
      </p:sp>
      <p:sp>
        <p:nvSpPr>
          <p:cNvPr id="5123" name="内容占位符 2"/>
          <p:cNvSpPr>
            <a:spLocks noGrp="1"/>
          </p:cNvSpPr>
          <p:nvPr>
            <p:ph sz="half" idx="1"/>
          </p:nvPr>
        </p:nvSpPr>
        <p:spPr/>
        <p:txBody>
          <a:bodyPr/>
          <a:lstStyle/>
          <a:p>
            <a:pPr eaLnBrk="1" hangingPunct="1"/>
            <a:r>
              <a:rPr lang="zh-CN" altLang="zh-CN" sz="2400" dirty="0" smtClean="0"/>
              <a:t>而我们所做的就是尽量地去减少</a:t>
            </a:r>
            <a:r>
              <a:rPr lang="en-US" altLang="zh-CN" sz="2400" dirty="0" smtClean="0"/>
              <a:t>DNS</a:t>
            </a:r>
            <a:r>
              <a:rPr lang="zh-CN" altLang="zh-CN" sz="2400" dirty="0" smtClean="0"/>
              <a:t>在解析过程中所花费的时间，因为只有缩短网站与用户之间的距离是提高访问速度的一个最有效的方法，将用户要访问的内容推送到离用户最近的地方，让他们的访问如同访问本地。</a:t>
            </a:r>
            <a:endParaRPr lang="zh-CN" altLang="en-US" sz="2400" dirty="0" smtClean="0"/>
          </a:p>
        </p:txBody>
      </p:sp>
      <p:pic>
        <p:nvPicPr>
          <p:cNvPr id="4" name="内容占位符 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8563" y="2780506"/>
            <a:ext cx="3333749" cy="2505075"/>
          </a:xfrm>
        </p:spPr>
      </p:pic>
    </p:spTree>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穿越">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穿越">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164</TotalTime>
  <Words>196</Words>
  <Application>Microsoft Office PowerPoint</Application>
  <PresentationFormat>全屏显示(4:3)</PresentationFormat>
  <Paragraphs>15</Paragraphs>
  <Slides>3</Slides>
  <Notes>0</Notes>
  <HiddenSlides>0</HiddenSlides>
  <MMClips>0</MMClips>
  <ScaleCrop>false</ScaleCrop>
  <HeadingPairs>
    <vt:vector size="4" baseType="variant">
      <vt:variant>
        <vt:lpstr>主题</vt:lpstr>
      </vt:variant>
      <vt:variant>
        <vt:i4>1</vt:i4>
      </vt:variant>
      <vt:variant>
        <vt:lpstr>幻灯片标题</vt:lpstr>
      </vt:variant>
      <vt:variant>
        <vt:i4>3</vt:i4>
      </vt:variant>
    </vt:vector>
  </HeadingPairs>
  <TitlesOfParts>
    <vt:vector size="4" baseType="lpstr">
      <vt:lpstr>穿越</vt:lpstr>
      <vt:lpstr>互联网的8秒原则</vt:lpstr>
      <vt:lpstr>决定页面显示速度的因素</vt:lpstr>
      <vt:lpstr>解决方法</vt:lpstr>
    </vt:vector>
  </TitlesOfParts>
  <Company>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门户建设  不容忽视</dc:title>
  <dc:creator>Zhang</dc:creator>
  <cp:lastModifiedBy>Administrator</cp:lastModifiedBy>
  <cp:revision>18</cp:revision>
  <dcterms:created xsi:type="dcterms:W3CDTF">2001-12-18T02:21:49Z</dcterms:created>
  <dcterms:modified xsi:type="dcterms:W3CDTF">2017-10-31T07:09:55Z</dcterms:modified>
</cp:coreProperties>
</file>