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63" r:id="rId4"/>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charset="0"/>
        <a:ea typeface="宋体" charset="-122"/>
        <a:cs typeface="+mn-cs"/>
      </a:defRPr>
    </a:lvl1pPr>
    <a:lvl2pPr marL="457200" algn="l" rtl="0" fontAlgn="base">
      <a:spcBef>
        <a:spcPct val="0"/>
      </a:spcBef>
      <a:spcAft>
        <a:spcPct val="0"/>
      </a:spcAft>
      <a:defRPr kumimoji="1" sz="2400" kern="1200">
        <a:solidFill>
          <a:schemeClr val="tx1"/>
        </a:solidFill>
        <a:latin typeface="Times New Roman" charset="0"/>
        <a:ea typeface="宋体" charset="-122"/>
        <a:cs typeface="+mn-cs"/>
      </a:defRPr>
    </a:lvl2pPr>
    <a:lvl3pPr marL="914400" algn="l" rtl="0" fontAlgn="base">
      <a:spcBef>
        <a:spcPct val="0"/>
      </a:spcBef>
      <a:spcAft>
        <a:spcPct val="0"/>
      </a:spcAft>
      <a:defRPr kumimoji="1" sz="2400" kern="1200">
        <a:solidFill>
          <a:schemeClr val="tx1"/>
        </a:solidFill>
        <a:latin typeface="Times New Roman" charset="0"/>
        <a:ea typeface="宋体" charset="-122"/>
        <a:cs typeface="+mn-cs"/>
      </a:defRPr>
    </a:lvl3pPr>
    <a:lvl4pPr marL="1371600" algn="l" rtl="0" fontAlgn="base">
      <a:spcBef>
        <a:spcPct val="0"/>
      </a:spcBef>
      <a:spcAft>
        <a:spcPct val="0"/>
      </a:spcAft>
      <a:defRPr kumimoji="1" sz="2400" kern="1200">
        <a:solidFill>
          <a:schemeClr val="tx1"/>
        </a:solidFill>
        <a:latin typeface="Times New Roman" charset="0"/>
        <a:ea typeface="宋体" charset="-122"/>
        <a:cs typeface="+mn-cs"/>
      </a:defRPr>
    </a:lvl4pPr>
    <a:lvl5pPr marL="1828800" algn="l" rtl="0" fontAlgn="base">
      <a:spcBef>
        <a:spcPct val="0"/>
      </a:spcBef>
      <a:spcAft>
        <a:spcPct val="0"/>
      </a:spcAft>
      <a:defRPr kumimoji="1" sz="2400" kern="1200">
        <a:solidFill>
          <a:schemeClr val="tx1"/>
        </a:solidFill>
        <a:latin typeface="Times New Roman" charset="0"/>
        <a:ea typeface="宋体" charset="-122"/>
        <a:cs typeface="+mn-cs"/>
      </a:defRPr>
    </a:lvl5pPr>
    <a:lvl6pPr marL="2286000" algn="l" defTabSz="914400" rtl="0" eaLnBrk="1" latinLnBrk="0" hangingPunct="1">
      <a:defRPr kumimoji="1" sz="2400" kern="1200">
        <a:solidFill>
          <a:schemeClr val="tx1"/>
        </a:solidFill>
        <a:latin typeface="Times New Roman" charset="0"/>
        <a:ea typeface="宋体" charset="-122"/>
        <a:cs typeface="+mn-cs"/>
      </a:defRPr>
    </a:lvl6pPr>
    <a:lvl7pPr marL="2743200" algn="l" defTabSz="914400" rtl="0" eaLnBrk="1" latinLnBrk="0" hangingPunct="1">
      <a:defRPr kumimoji="1" sz="2400" kern="1200">
        <a:solidFill>
          <a:schemeClr val="tx1"/>
        </a:solidFill>
        <a:latin typeface="Times New Roman" charset="0"/>
        <a:ea typeface="宋体" charset="-122"/>
        <a:cs typeface="+mn-cs"/>
      </a:defRPr>
    </a:lvl7pPr>
    <a:lvl8pPr marL="3200400" algn="l" defTabSz="914400" rtl="0" eaLnBrk="1" latinLnBrk="0" hangingPunct="1">
      <a:defRPr kumimoji="1" sz="2400" kern="1200">
        <a:solidFill>
          <a:schemeClr val="tx1"/>
        </a:solidFill>
        <a:latin typeface="Times New Roman" charset="0"/>
        <a:ea typeface="宋体" charset="-122"/>
        <a:cs typeface="+mn-cs"/>
      </a:defRPr>
    </a:lvl8pPr>
    <a:lvl9pPr marL="3657600" algn="l" defTabSz="914400" rtl="0" eaLnBrk="1" latinLnBrk="0" hangingPunct="1">
      <a:defRPr kumimoji="1" sz="2400" kern="1200">
        <a:solidFill>
          <a:schemeClr val="tx1"/>
        </a:solidFill>
        <a:latin typeface="Times New Roman"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152" y="-9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3CC258C-4035-480A-A9F8-586766097CFA}" type="slidenum">
              <a:rPr lang="en-US" altLang="zh-CN"/>
              <a:pPr>
                <a:defRPr/>
              </a:pPr>
              <a:t>‹#›</a:t>
            </a:fld>
            <a:endParaRPr lang="en-US" altLang="zh-CN"/>
          </a:p>
        </p:txBody>
      </p:sp>
    </p:spTree>
    <p:extLst>
      <p:ext uri="{BB962C8B-B14F-4D97-AF65-F5344CB8AC3E}">
        <p14:creationId xmlns:p14="http://schemas.microsoft.com/office/powerpoint/2010/main" val="1913604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788F9CC-AC22-46D2-8AD4-94946A0E1CF5}" type="slidenum">
              <a:rPr lang="en-US" altLang="zh-CN"/>
              <a:pPr>
                <a:defRPr/>
              </a:pPr>
              <a:t>‹#›</a:t>
            </a:fld>
            <a:endParaRPr lang="en-US" altLang="zh-CN"/>
          </a:p>
        </p:txBody>
      </p:sp>
    </p:spTree>
    <p:extLst>
      <p:ext uri="{BB962C8B-B14F-4D97-AF65-F5344CB8AC3E}">
        <p14:creationId xmlns:p14="http://schemas.microsoft.com/office/powerpoint/2010/main" val="3658506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3406EE-90EA-4B14-A824-B2E58F3C0436}" type="slidenum">
              <a:rPr lang="en-US" altLang="zh-CN"/>
              <a:pPr>
                <a:defRPr/>
              </a:pPr>
              <a:t>‹#›</a:t>
            </a:fld>
            <a:endParaRPr lang="en-US" altLang="zh-CN"/>
          </a:p>
        </p:txBody>
      </p:sp>
    </p:spTree>
    <p:extLst>
      <p:ext uri="{BB962C8B-B14F-4D97-AF65-F5344CB8AC3E}">
        <p14:creationId xmlns:p14="http://schemas.microsoft.com/office/powerpoint/2010/main" val="3658403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FE4F8E0-3600-476D-ADF2-166B7E055896}" type="slidenum">
              <a:rPr lang="en-US" altLang="zh-CN"/>
              <a:pPr>
                <a:defRPr/>
              </a:pPr>
              <a:t>‹#›</a:t>
            </a:fld>
            <a:endParaRPr lang="en-US" altLang="zh-CN"/>
          </a:p>
        </p:txBody>
      </p:sp>
    </p:spTree>
    <p:extLst>
      <p:ext uri="{BB962C8B-B14F-4D97-AF65-F5344CB8AC3E}">
        <p14:creationId xmlns:p14="http://schemas.microsoft.com/office/powerpoint/2010/main" val="2316835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4E9F871-D4B1-449F-B0C2-3C88B4884CB8}" type="slidenum">
              <a:rPr lang="en-US" altLang="zh-CN"/>
              <a:pPr>
                <a:defRPr/>
              </a:pPr>
              <a:t>‹#›</a:t>
            </a:fld>
            <a:endParaRPr lang="en-US" altLang="zh-CN"/>
          </a:p>
        </p:txBody>
      </p:sp>
    </p:spTree>
    <p:extLst>
      <p:ext uri="{BB962C8B-B14F-4D97-AF65-F5344CB8AC3E}">
        <p14:creationId xmlns:p14="http://schemas.microsoft.com/office/powerpoint/2010/main" val="2291998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F4EB4172-7A76-44F1-88C3-57B1B778288F}" type="slidenum">
              <a:rPr lang="en-US" altLang="zh-CN"/>
              <a:pPr>
                <a:defRPr/>
              </a:pPr>
              <a:t>‹#›</a:t>
            </a:fld>
            <a:endParaRPr lang="en-US" altLang="zh-CN"/>
          </a:p>
        </p:txBody>
      </p:sp>
    </p:spTree>
    <p:extLst>
      <p:ext uri="{BB962C8B-B14F-4D97-AF65-F5344CB8AC3E}">
        <p14:creationId xmlns:p14="http://schemas.microsoft.com/office/powerpoint/2010/main" val="1689195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84995D7D-6A0C-422A-A4F4-FF25B6670B06}" type="slidenum">
              <a:rPr lang="en-US" altLang="zh-CN"/>
              <a:pPr>
                <a:defRPr/>
              </a:pPr>
              <a:t>‹#›</a:t>
            </a:fld>
            <a:endParaRPr lang="en-US" altLang="zh-CN"/>
          </a:p>
        </p:txBody>
      </p:sp>
    </p:spTree>
    <p:extLst>
      <p:ext uri="{BB962C8B-B14F-4D97-AF65-F5344CB8AC3E}">
        <p14:creationId xmlns:p14="http://schemas.microsoft.com/office/powerpoint/2010/main" val="24481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C40D0C3-3D9D-434C-B972-26D7D6EDD00A}" type="slidenum">
              <a:rPr lang="en-US" altLang="zh-CN"/>
              <a:pPr>
                <a:defRPr/>
              </a:pPr>
              <a:t>‹#›</a:t>
            </a:fld>
            <a:endParaRPr lang="en-US" altLang="zh-CN"/>
          </a:p>
        </p:txBody>
      </p:sp>
    </p:spTree>
    <p:extLst>
      <p:ext uri="{BB962C8B-B14F-4D97-AF65-F5344CB8AC3E}">
        <p14:creationId xmlns:p14="http://schemas.microsoft.com/office/powerpoint/2010/main" val="4200488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4A64191B-B8F7-433B-9E70-19D8621D26CD}" type="slidenum">
              <a:rPr lang="en-US" altLang="zh-CN"/>
              <a:pPr>
                <a:defRPr/>
              </a:pPr>
              <a:t>‹#›</a:t>
            </a:fld>
            <a:endParaRPr lang="en-US" altLang="zh-CN"/>
          </a:p>
        </p:txBody>
      </p:sp>
    </p:spTree>
    <p:extLst>
      <p:ext uri="{BB962C8B-B14F-4D97-AF65-F5344CB8AC3E}">
        <p14:creationId xmlns:p14="http://schemas.microsoft.com/office/powerpoint/2010/main" val="4189990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3DCD692-92CC-486F-AD42-621F3DC18BE9}" type="slidenum">
              <a:rPr lang="en-US" altLang="zh-CN"/>
              <a:pPr>
                <a:defRPr/>
              </a:pPr>
              <a:t>‹#›</a:t>
            </a:fld>
            <a:endParaRPr lang="en-US" altLang="zh-CN"/>
          </a:p>
        </p:txBody>
      </p:sp>
    </p:spTree>
    <p:extLst>
      <p:ext uri="{BB962C8B-B14F-4D97-AF65-F5344CB8AC3E}">
        <p14:creationId xmlns:p14="http://schemas.microsoft.com/office/powerpoint/2010/main" val="2993931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776228BB-A6A5-41A6-8719-011093DBBFC2}" type="slidenum">
              <a:rPr lang="en-US" altLang="zh-CN"/>
              <a:pPr>
                <a:defRPr/>
              </a:pPr>
              <a:t>‹#›</a:t>
            </a:fld>
            <a:endParaRPr lang="en-US" altLang="zh-CN"/>
          </a:p>
        </p:txBody>
      </p:sp>
    </p:spTree>
    <p:extLst>
      <p:ext uri="{BB962C8B-B14F-4D97-AF65-F5344CB8AC3E}">
        <p14:creationId xmlns:p14="http://schemas.microsoft.com/office/powerpoint/2010/main" val="968890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B91C0C37-B1FB-4C40-8452-DC1BE83F430E}"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宋体" charset="-122"/>
        </a:defRPr>
      </a:lvl2pPr>
      <a:lvl3pPr algn="ctr" rtl="0" eaLnBrk="0" fontAlgn="base" hangingPunct="0">
        <a:spcBef>
          <a:spcPct val="0"/>
        </a:spcBef>
        <a:spcAft>
          <a:spcPct val="0"/>
        </a:spcAft>
        <a:defRPr kumimoji="1" sz="4400">
          <a:solidFill>
            <a:schemeClr val="tx2"/>
          </a:solidFill>
          <a:latin typeface="Times New Roman" charset="0"/>
          <a:ea typeface="宋体" charset="-122"/>
        </a:defRPr>
      </a:lvl3pPr>
      <a:lvl4pPr algn="ctr" rtl="0" eaLnBrk="0" fontAlgn="base" hangingPunct="0">
        <a:spcBef>
          <a:spcPct val="0"/>
        </a:spcBef>
        <a:spcAft>
          <a:spcPct val="0"/>
        </a:spcAft>
        <a:defRPr kumimoji="1" sz="4400">
          <a:solidFill>
            <a:schemeClr val="tx2"/>
          </a:solidFill>
          <a:latin typeface="Times New Roman" charset="0"/>
          <a:ea typeface="宋体" charset="-122"/>
        </a:defRPr>
      </a:lvl4pPr>
      <a:lvl5pPr algn="ctr" rtl="0" eaLnBrk="0" fontAlgn="base" hangingPunct="0">
        <a:spcBef>
          <a:spcPct val="0"/>
        </a:spcBef>
        <a:spcAft>
          <a:spcPct val="0"/>
        </a:spcAft>
        <a:defRPr kumimoji="1" sz="4400">
          <a:solidFill>
            <a:schemeClr val="tx2"/>
          </a:solidFill>
          <a:latin typeface="Times New Roman" charset="0"/>
          <a:ea typeface="宋体" charset="-122"/>
        </a:defRPr>
      </a:lvl5pPr>
      <a:lvl6pPr marL="457200" algn="ctr" rtl="0" fontAlgn="base">
        <a:spcBef>
          <a:spcPct val="0"/>
        </a:spcBef>
        <a:spcAft>
          <a:spcPct val="0"/>
        </a:spcAft>
        <a:defRPr kumimoji="1" sz="4400">
          <a:solidFill>
            <a:schemeClr val="tx2"/>
          </a:solidFill>
          <a:latin typeface="Times New Roman" charset="0"/>
          <a:ea typeface="宋体" charset="-122"/>
        </a:defRPr>
      </a:lvl6pPr>
      <a:lvl7pPr marL="914400" algn="ctr" rtl="0" fontAlgn="base">
        <a:spcBef>
          <a:spcPct val="0"/>
        </a:spcBef>
        <a:spcAft>
          <a:spcPct val="0"/>
        </a:spcAft>
        <a:defRPr kumimoji="1" sz="4400">
          <a:solidFill>
            <a:schemeClr val="tx2"/>
          </a:solidFill>
          <a:latin typeface="Times New Roman" charset="0"/>
          <a:ea typeface="宋体" charset="-122"/>
        </a:defRPr>
      </a:lvl7pPr>
      <a:lvl8pPr marL="1371600" algn="ctr" rtl="0" fontAlgn="base">
        <a:spcBef>
          <a:spcPct val="0"/>
        </a:spcBef>
        <a:spcAft>
          <a:spcPct val="0"/>
        </a:spcAft>
        <a:defRPr kumimoji="1" sz="4400">
          <a:solidFill>
            <a:schemeClr val="tx2"/>
          </a:solidFill>
          <a:latin typeface="Times New Roman" charset="0"/>
          <a:ea typeface="宋体" charset="-122"/>
        </a:defRPr>
      </a:lvl8pPr>
      <a:lvl9pPr marL="1828800" algn="ctr" rtl="0" fontAlgn="base">
        <a:spcBef>
          <a:spcPct val="0"/>
        </a:spcBef>
        <a:spcAft>
          <a:spcPct val="0"/>
        </a:spcAft>
        <a:defRPr kumimoji="1" sz="4400">
          <a:solidFill>
            <a:schemeClr val="tx2"/>
          </a:solidFill>
          <a:latin typeface="Times New Roman" charset="0"/>
          <a:ea typeface="宋体"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title"/>
          </p:nvPr>
        </p:nvSpPr>
        <p:spPr/>
        <p:txBody>
          <a:bodyPr/>
          <a:lstStyle/>
          <a:p>
            <a:pPr eaLnBrk="1" hangingPunct="1"/>
            <a:endParaRPr lang="zh-CN" altLang="en-US" smtClean="0"/>
          </a:p>
        </p:txBody>
      </p:sp>
      <p:sp>
        <p:nvSpPr>
          <p:cNvPr id="3075" name="内容占位符 2"/>
          <p:cNvSpPr>
            <a:spLocks noGrp="1"/>
          </p:cNvSpPr>
          <p:nvPr>
            <p:ph idx="1"/>
          </p:nvPr>
        </p:nvSpPr>
        <p:spPr/>
        <p:txBody>
          <a:bodyPr/>
          <a:lstStyle/>
          <a:p>
            <a:pPr eaLnBrk="1" hangingPunct="1"/>
            <a:r>
              <a:rPr lang="zh-CN" altLang="zh-CN" dirty="0" smtClean="0"/>
              <a:t>互联网的</a:t>
            </a:r>
            <a:r>
              <a:rPr lang="en-US" altLang="zh-CN" dirty="0" smtClean="0"/>
              <a:t>8</a:t>
            </a:r>
            <a:r>
              <a:rPr lang="zh-CN" altLang="zh-CN" dirty="0" smtClean="0"/>
              <a:t>秒原则：客户在访问网站时，如果时间超过</a:t>
            </a:r>
            <a:r>
              <a:rPr lang="en-US" altLang="zh-CN" dirty="0" smtClean="0"/>
              <a:t>8</a:t>
            </a:r>
            <a:r>
              <a:rPr lang="zh-CN" altLang="zh-CN" dirty="0" smtClean="0"/>
              <a:t>秒就会感到不耐烦甚至直接关闭网页了，如果下载需要太长时间，他们就会放弃访问。</a:t>
            </a:r>
            <a:endParaRPr lang="en-US" altLang="zh-CN" dirty="0" smtClean="0"/>
          </a:p>
          <a:p>
            <a:pPr eaLnBrk="1" hangingPunct="1"/>
            <a:r>
              <a:rPr lang="zh-CN" altLang="zh-CN" dirty="0" smtClean="0"/>
              <a:t>企业网站页面显示的速度取决于众多的因素，包括服务器性能、网络传输质量、网站出口带宽、网页架构、网页内容包括涉及到的图片和视频的大小等等。</a:t>
            </a:r>
            <a:endParaRPr lang="zh-CN" alt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pPr eaLnBrk="1" hangingPunct="1"/>
            <a:endParaRPr lang="zh-CN" altLang="en-US" smtClean="0"/>
          </a:p>
        </p:txBody>
      </p:sp>
      <p:sp>
        <p:nvSpPr>
          <p:cNvPr id="4099" name="内容占位符 2"/>
          <p:cNvSpPr>
            <a:spLocks noGrp="1"/>
          </p:cNvSpPr>
          <p:nvPr>
            <p:ph idx="1"/>
          </p:nvPr>
        </p:nvSpPr>
        <p:spPr>
          <a:xfrm>
            <a:off x="685800" y="1981200"/>
            <a:ext cx="8207375" cy="4114800"/>
          </a:xfrm>
        </p:spPr>
        <p:txBody>
          <a:bodyPr/>
          <a:lstStyle/>
          <a:p>
            <a:pPr eaLnBrk="1" hangingPunct="1"/>
            <a:r>
              <a:rPr lang="zh-CN" altLang="zh-CN" sz="2100" smtClean="0"/>
              <a:t>一、网页内容的大小；</a:t>
            </a:r>
          </a:p>
          <a:p>
            <a:pPr eaLnBrk="1" hangingPunct="1"/>
            <a:r>
              <a:rPr lang="zh-CN" altLang="zh-CN" sz="2100" smtClean="0"/>
              <a:t>　　网页内容所包括的文本、产品的图片、视频、</a:t>
            </a:r>
            <a:r>
              <a:rPr lang="en-US" altLang="zh-CN" sz="2100" smtClean="0"/>
              <a:t>Flash</a:t>
            </a:r>
            <a:r>
              <a:rPr lang="zh-CN" altLang="zh-CN" sz="2100" smtClean="0"/>
              <a:t>文件等网页文件的大小</a:t>
            </a:r>
            <a:r>
              <a:rPr lang="zh-CN" altLang="en-US" sz="2100" smtClean="0"/>
              <a:t>；</a:t>
            </a:r>
            <a:endParaRPr lang="zh-CN" altLang="zh-CN" sz="2100" smtClean="0"/>
          </a:p>
          <a:p>
            <a:pPr eaLnBrk="1" hangingPunct="1"/>
            <a:r>
              <a:rPr lang="zh-CN" altLang="zh-CN" sz="2100" smtClean="0"/>
              <a:t>二、网络的最小带宽</a:t>
            </a:r>
          </a:p>
          <a:p>
            <a:pPr eaLnBrk="1" hangingPunct="1"/>
            <a:r>
              <a:rPr lang="zh-CN" altLang="zh-CN" sz="2100" smtClean="0"/>
              <a:t>　　网络的带宽包括对接点和客户端两个位置的最小带宽；</a:t>
            </a:r>
          </a:p>
          <a:p>
            <a:pPr eaLnBrk="1" hangingPunct="1"/>
            <a:r>
              <a:rPr lang="zh-CN" altLang="zh-CN" sz="2100" smtClean="0"/>
              <a:t>三、</a:t>
            </a:r>
            <a:r>
              <a:rPr lang="en-US" altLang="zh-CN" sz="2100" smtClean="0"/>
              <a:t>DNS</a:t>
            </a:r>
            <a:r>
              <a:rPr lang="zh-CN" altLang="zh-CN" sz="2100" smtClean="0"/>
              <a:t>解析时所花费的时间：</a:t>
            </a:r>
          </a:p>
          <a:p>
            <a:pPr eaLnBrk="1" hangingPunct="1"/>
            <a:r>
              <a:rPr lang="zh-CN" altLang="zh-CN" sz="2100" smtClean="0"/>
              <a:t>　　包括往返解析的次数及每次解析所花费的时间； </a:t>
            </a:r>
          </a:p>
          <a:p>
            <a:pPr eaLnBrk="1" hangingPunct="1"/>
            <a:r>
              <a:rPr lang="zh-CN" altLang="zh-CN" sz="2100" smtClean="0"/>
              <a:t>四、服务器和客户端机器的配置：</a:t>
            </a:r>
          </a:p>
          <a:p>
            <a:pPr eaLnBrk="1" hangingPunct="1"/>
            <a:r>
              <a:rPr lang="zh-CN" altLang="zh-CN" sz="2100" smtClean="0"/>
              <a:t>　　包括服务器端与客户机端的硬件配置程度</a:t>
            </a:r>
            <a:r>
              <a:rPr lang="zh-CN" altLang="en-US" sz="2100" smtClean="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pPr eaLnBrk="1" hangingPunct="1"/>
            <a:endParaRPr lang="zh-CN" altLang="en-US" smtClean="0"/>
          </a:p>
        </p:txBody>
      </p:sp>
      <p:sp>
        <p:nvSpPr>
          <p:cNvPr id="5123" name="内容占位符 2"/>
          <p:cNvSpPr>
            <a:spLocks noGrp="1"/>
          </p:cNvSpPr>
          <p:nvPr>
            <p:ph idx="1"/>
          </p:nvPr>
        </p:nvSpPr>
        <p:spPr/>
        <p:txBody>
          <a:bodyPr/>
          <a:lstStyle/>
          <a:p>
            <a:pPr eaLnBrk="1" hangingPunct="1"/>
            <a:r>
              <a:rPr lang="zh-CN" altLang="zh-CN" sz="2400" smtClean="0"/>
              <a:t>而我们所做的就是尽量地去减少</a:t>
            </a:r>
            <a:r>
              <a:rPr lang="en-US" altLang="zh-CN" sz="2400" smtClean="0"/>
              <a:t>DNS</a:t>
            </a:r>
            <a:r>
              <a:rPr lang="zh-CN" altLang="zh-CN" sz="2400" smtClean="0"/>
              <a:t>在解析过程中所花费的时间，因为只有缩短网站与用户之间的距离是提高访问速度的一个最有效的方法，将用户要访问的内容推送到离用户最近的地方，让他们的访问如同访问本地。</a:t>
            </a:r>
            <a:endParaRPr lang="zh-CN" altLang="en-US" sz="2400" smtClean="0"/>
          </a:p>
        </p:txBody>
      </p:sp>
    </p:spTree>
  </p:cSld>
  <p:clrMapOvr>
    <a:masterClrMapping/>
  </p:clrMapOvr>
</p:sld>
</file>

<file path=ppt/theme/theme1.xml><?xml version="1.0" encoding="utf-8"?>
<a:theme xmlns:a="http://schemas.openxmlformats.org/drawingml/2006/main" name="Office 主题​​">
  <a:themeElements>
    <a:clrScheme name="Office 主题​​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charset="0"/>
            <a:ea typeface="宋体" charset="-122"/>
          </a:defRPr>
        </a:defPPr>
      </a:lstStyle>
    </a:lnDef>
  </a:objectDefaults>
  <a:extraClrSchemeLst>
    <a:extraClrScheme>
      <a:clrScheme name="Office 主题​​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主题​​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258</TotalTime>
  <Words>150</Words>
  <Application>Microsoft Office PowerPoint</Application>
  <PresentationFormat>全屏显示(4:3)</PresentationFormat>
  <Paragraphs>11</Paragraphs>
  <Slides>3</Slides>
  <Notes>0</Notes>
  <HiddenSlides>0</HiddenSlides>
  <MMClips>0</MMClips>
  <ScaleCrop>false</ScaleCrop>
  <HeadingPairs>
    <vt:vector size="4" baseType="variant">
      <vt:variant>
        <vt:lpstr>主题</vt:lpstr>
      </vt:variant>
      <vt:variant>
        <vt:i4>1</vt:i4>
      </vt:variant>
      <vt:variant>
        <vt:lpstr>幻灯片标题</vt:lpstr>
      </vt:variant>
      <vt:variant>
        <vt:i4>3</vt:i4>
      </vt:variant>
    </vt:vector>
  </HeadingPairs>
  <TitlesOfParts>
    <vt:vector size="4" baseType="lpstr">
      <vt:lpstr>Office 主题​​</vt:lpstr>
      <vt:lpstr>PowerPoint 演示文稿</vt:lpstr>
      <vt:lpstr>PowerPoint 演示文稿</vt:lpstr>
      <vt:lpstr>PowerPoint 演示文稿</vt:lpstr>
    </vt:vector>
  </TitlesOfParts>
  <Company>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门户建设  不容忽视</dc:title>
  <dc:creator>Zhang</dc:creator>
  <cp:lastModifiedBy>Ace</cp:lastModifiedBy>
  <cp:revision>12</cp:revision>
  <dcterms:created xsi:type="dcterms:W3CDTF">2001-12-18T02:21:49Z</dcterms:created>
  <dcterms:modified xsi:type="dcterms:W3CDTF">2014-01-20T09:45:48Z</dcterms:modified>
</cp:coreProperties>
</file>