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9DEB0E0-F2B6-4746-9994-54E6A478B7A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9E163E-837E-4390-A0C7-FE41838C947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8AD5BF5-B218-4358-9F0B-DB8D0E0F90B6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0242C8-BDFC-4C3A-958B-147DEFCB771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2DD8069B-EF7A-456A-AEAE-F064C6287C2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F0FFA9-D6E0-4DAA-AE9F-DE66A6EB5F6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B24D45-F29C-4127-84D8-D22C82C8809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B57B2D-9B84-4278-80A4-61E28553D27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EC40C0-6034-4AD1-8F1D-EFF7FF8BCFC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F49EDB-5F54-422F-839D-2415BFC5F56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81B55A-0464-47E9-A7F2-3B1EAAD181E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A05E36D-0918-48EE-A9EC-747B118517B2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无线城市</a:t>
            </a:r>
            <a:endParaRPr lang="zh-CN" alt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畅想无线城市的生活便捷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现在，</a:t>
            </a:r>
            <a:r>
              <a:rPr lang="zh-CN" altLang="zh-CN" dirty="0"/>
              <a:t>越来越多人畅享着“无线城市”带来的各种</a:t>
            </a:r>
            <a:r>
              <a:rPr lang="en-US" altLang="zh-CN" dirty="0" err="1"/>
              <a:t>生活</a:t>
            </a:r>
            <a:r>
              <a:rPr lang="zh-CN" altLang="zh-CN" dirty="0"/>
              <a:t>便捷，特别是在城市交通出行领域，从实时路况查看、掌上公交到停车位查询预订，“无线城市”为市民的出行提供了极大的</a:t>
            </a:r>
            <a:r>
              <a:rPr lang="en-US" altLang="zh-CN" u="sng" dirty="0" err="1"/>
              <a:t>方便</a:t>
            </a:r>
            <a:r>
              <a:rPr lang="zh-CN" altLang="zh-CN" dirty="0"/>
              <a:t>，让人们仅仅凭借一部手机就能解决多种出行问题</a:t>
            </a:r>
            <a:r>
              <a:rPr lang="zh-CN" altLang="en-US" dirty="0"/>
              <a:t>。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666016"/>
            <a:ext cx="3521075" cy="2394331"/>
          </a:xfrm>
        </p:spPr>
      </p:pic>
    </p:spTree>
    <p:extLst>
      <p:ext uri="{BB962C8B-B14F-4D97-AF65-F5344CB8AC3E}">
        <p14:creationId xmlns:p14="http://schemas.microsoft.com/office/powerpoint/2010/main" val="347710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z="3600" b="1" smtClean="0"/>
              <a:t>预订停车位 手机就是你的向导</a:t>
            </a:r>
            <a:endParaRPr lang="zh-CN" altLang="en-US" sz="3600" smtClean="0"/>
          </a:p>
        </p:txBody>
      </p:sp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/>
              <a:t>在厦门，市民登录“福建无线城市群”，进入厦门站的“无线生活”版块，点击“厦门市停车场公众服务”链接，也可随时随地查询包括中山医院、海湾公园、汇腾大厦、富山好又多在内的全市</a:t>
            </a:r>
            <a:r>
              <a:rPr lang="en-US" altLang="zh-CN" dirty="0"/>
              <a:t>15</a:t>
            </a:r>
            <a:r>
              <a:rPr lang="zh-CN" altLang="zh-CN" dirty="0"/>
              <a:t>个繁华地点、</a:t>
            </a:r>
            <a:r>
              <a:rPr lang="en-US" altLang="zh-CN" dirty="0"/>
              <a:t>6500</a:t>
            </a:r>
            <a:r>
              <a:rPr lang="zh-CN" altLang="zh-CN" dirty="0"/>
              <a:t>多个车位的实时空闲状态以及收费标准。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50" y="2001294"/>
            <a:ext cx="2356574" cy="353486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pPr eaLnBrk="1" hangingPunct="1"/>
            <a:r>
              <a:rPr lang="zh-CN" altLang="zh-CN" sz="3600" b="1" smtClean="0"/>
              <a:t>哪里道路拥堵 打开手机一目了然</a:t>
            </a:r>
            <a:endParaRPr lang="zh-CN" altLang="en-US" sz="3600" smtClean="0"/>
          </a:p>
        </p:txBody>
      </p:sp>
      <p:sp>
        <p:nvSpPr>
          <p:cNvPr id="3075" name="内容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eaLnBrk="1" hangingPunct="1"/>
            <a:r>
              <a:rPr lang="zh-CN" altLang="zh-CN" sz="2000" smtClean="0"/>
              <a:t>记者用手机登录“福建无线城市群”（</a:t>
            </a:r>
            <a:r>
              <a:rPr lang="en-US" altLang="zh-CN" sz="2000" smtClean="0"/>
              <a:t>http://wap.wirelessfj.com.cn</a:t>
            </a:r>
            <a:r>
              <a:rPr lang="zh-CN" altLang="zh-CN" sz="2000" smtClean="0"/>
              <a:t>），依次点开“厦门”、“实时路况”，就进入了路况直播界面。它提供两种方式让人们了解交通实况，一是在</a:t>
            </a:r>
            <a:r>
              <a:rPr lang="en-US" altLang="zh-CN" sz="2000" smtClean="0"/>
              <a:t>GIS</a:t>
            </a:r>
            <a:r>
              <a:rPr lang="zh-CN" altLang="zh-CN" sz="2000" smtClean="0"/>
              <a:t>地图上直观地通过路段颜色标示了解路段的车流情况：红色表示拥塞，黄色表示较拥塞，绿色表示通畅；二是点击视频直播，就可以通过路口视频或者每</a:t>
            </a:r>
            <a:r>
              <a:rPr lang="en-US" altLang="zh-CN" sz="2000" smtClean="0"/>
              <a:t>5</a:t>
            </a:r>
            <a:r>
              <a:rPr lang="zh-CN" altLang="zh-CN" sz="2000" smtClean="0"/>
              <a:t>秒钟更新一次的视频截图，提前了解路况。记者很快找到了一条顺畅的路</a:t>
            </a:r>
            <a:r>
              <a:rPr lang="zh-CN" altLang="en-US" sz="2000" smtClean="0"/>
              <a:t>。</a:t>
            </a:r>
            <a:endParaRPr lang="en-US" altLang="zh-CN" sz="2000" smtClean="0"/>
          </a:p>
          <a:p>
            <a:pPr eaLnBrk="1" hangingPunct="1"/>
            <a:r>
              <a:rPr lang="zh-CN" altLang="zh-CN" sz="2000" smtClean="0"/>
              <a:t>　　</a:t>
            </a:r>
            <a:endParaRPr lang="zh-CN" altLang="en-US" sz="20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240</Words>
  <Application>Microsoft Office PowerPoint</Application>
  <PresentationFormat>全屏显示(4:3)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华丽</vt:lpstr>
      <vt:lpstr>无线城市</vt:lpstr>
      <vt:lpstr>畅想无线城市的生活便捷</vt:lpstr>
      <vt:lpstr>预订停车位 手机就是你的向导</vt:lpstr>
      <vt:lpstr>哪里道路拥堵 打开手机一目了然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投入何需连线?</dc:title>
  <dc:creator>Zhang</dc:creator>
  <cp:lastModifiedBy>xiongchun</cp:lastModifiedBy>
  <cp:revision>10</cp:revision>
  <dcterms:created xsi:type="dcterms:W3CDTF">2001-12-18T02:41:34Z</dcterms:created>
  <dcterms:modified xsi:type="dcterms:W3CDTF">2018-05-11T02:25:59Z</dcterms:modified>
</cp:coreProperties>
</file>