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57" r:id="rId4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9" d="100"/>
          <a:sy n="29" d="100"/>
        </p:scale>
        <p:origin x="-224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DEB0E0-F2B6-4746-9994-54E6A478B7AE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2537851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9E163E-837E-4390-A0C7-FE41838C9470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0149763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AD5BF5-B218-4358-9F0B-DB8D0E0F90B6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4519601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80242C8-BDFC-4C3A-958B-147DEFCB7713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2561060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D8069B-EF7A-456A-AEAE-F064C6287C2D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40893858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F0FFA9-D6E0-4DAA-AE9F-DE66A6EB5F61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764264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B24D45-F29C-4127-84D8-D22C82C8809D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7630824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B57B2D-9B84-4278-80A4-61E28553D27D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4536724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EC40C0-6034-4AD1-8F1D-EFF7FF8BCFC7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4920810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F49EDB-5F54-422F-839D-2415BFC5F565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607150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 smtClean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81B55A-0464-47E9-A7F2-3B1EAAD181EC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7754563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5E9EFF"/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>
                <a:latin typeface="Times New Roman" charset="0"/>
                <a:ea typeface="宋体" charset="-122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>
                <a:latin typeface="Times New Roman" charset="0"/>
                <a:ea typeface="宋体" charset="-122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>
                <a:latin typeface="Times New Roman" charset="0"/>
                <a:ea typeface="宋体" charset="-122"/>
              </a:defRPr>
            </a:lvl1pPr>
          </a:lstStyle>
          <a:p>
            <a:pPr>
              <a:defRPr/>
            </a:pPr>
            <a:fld id="{1A05E36D-0918-48EE-A9EC-747B118517B2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zh-CN" altLang="zh-CN" sz="3600" b="1" smtClean="0"/>
              <a:t>预订停车位 手机就是你的向导</a:t>
            </a:r>
            <a:endParaRPr lang="zh-CN" altLang="en-US" sz="3600" smtClean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zh-CN" altLang="en-US" dirty="0" smtClean="0"/>
              <a:t>现在，</a:t>
            </a:r>
            <a:r>
              <a:rPr lang="zh-CN" altLang="zh-CN" dirty="0" smtClean="0"/>
              <a:t>越来越多人畅享着“无线城市”带来的各种</a:t>
            </a:r>
            <a:r>
              <a:rPr lang="en-US" altLang="zh-CN" dirty="0" err="1" smtClean="0"/>
              <a:t>生活</a:t>
            </a:r>
            <a:r>
              <a:rPr lang="zh-CN" altLang="zh-CN" dirty="0" smtClean="0"/>
              <a:t>便捷，特别是在城市交通出行领域，从实时路况查看、掌上公交到停车位查询预订，“无线城市”为市民的出行提供了极大的</a:t>
            </a:r>
            <a:r>
              <a:rPr lang="en-US" altLang="zh-CN" u="sng" dirty="0" err="1" smtClean="0"/>
              <a:t>方便</a:t>
            </a:r>
            <a:r>
              <a:rPr lang="zh-CN" altLang="zh-CN" dirty="0" smtClean="0"/>
              <a:t>，让人们仅仅凭借一部手机就能解决多种出行问题</a:t>
            </a:r>
            <a:r>
              <a:rPr lang="zh-CN" altLang="en-US" dirty="0" smtClean="0"/>
              <a:t>。</a:t>
            </a:r>
            <a:endParaRPr lang="zh-CN" altLang="zh-CN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8062913" cy="1143000"/>
          </a:xfrm>
        </p:spPr>
        <p:txBody>
          <a:bodyPr/>
          <a:lstStyle/>
          <a:p>
            <a:pPr eaLnBrk="1" hangingPunct="1"/>
            <a:r>
              <a:rPr lang="zh-CN" altLang="zh-CN" sz="3600" b="1" smtClean="0"/>
              <a:t>哪里道路拥堵 打开手机一目了然</a:t>
            </a:r>
            <a:endParaRPr lang="zh-CN" altLang="en-US" sz="3600" smtClean="0"/>
          </a:p>
        </p:txBody>
      </p:sp>
      <p:sp>
        <p:nvSpPr>
          <p:cNvPr id="3075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zh-CN" altLang="zh-CN" sz="2000" smtClean="0"/>
              <a:t>记者用手机登录“福建无线城市群”（</a:t>
            </a:r>
            <a:r>
              <a:rPr lang="en-US" altLang="zh-CN" sz="2000" smtClean="0"/>
              <a:t>http://wap.wirelessfj.com.cn</a:t>
            </a:r>
            <a:r>
              <a:rPr lang="zh-CN" altLang="zh-CN" sz="2000" smtClean="0"/>
              <a:t>），依次点开“厦门”、“实时路况”，就进入了路况直播界面。它提供两种方式让人们了解交通实况，一是在</a:t>
            </a:r>
            <a:r>
              <a:rPr lang="en-US" altLang="zh-CN" sz="2000" smtClean="0"/>
              <a:t>GIS</a:t>
            </a:r>
            <a:r>
              <a:rPr lang="zh-CN" altLang="zh-CN" sz="2000" smtClean="0"/>
              <a:t>地图上直观地通过路段颜色标示了解路段的车流情况：红色表示拥塞，黄色表示较拥塞，绿色表示通畅；二是点击视频直播，就可以通过路口视频或者每</a:t>
            </a:r>
            <a:r>
              <a:rPr lang="en-US" altLang="zh-CN" sz="2000" smtClean="0"/>
              <a:t>5</a:t>
            </a:r>
            <a:r>
              <a:rPr lang="zh-CN" altLang="zh-CN" sz="2000" smtClean="0"/>
              <a:t>秒钟更新一次的视频截图，提前了解路况。记者很快找到了一条顺畅的路</a:t>
            </a:r>
            <a:r>
              <a:rPr lang="zh-CN" altLang="en-US" sz="2000" smtClean="0"/>
              <a:t>。</a:t>
            </a:r>
            <a:endParaRPr lang="en-US" altLang="zh-CN" sz="2000" smtClean="0"/>
          </a:p>
          <a:p>
            <a:pPr eaLnBrk="1" hangingPunct="1"/>
            <a:r>
              <a:rPr lang="zh-CN" altLang="zh-CN" sz="2000" smtClean="0"/>
              <a:t>　　在厦门，市民登录“福建无线城市群”，进入厦门站的“无线生活”版块，点击“厦门市停车场公众服务”链接，也可随时随地查询包括中山医院、海湾公园、汇腾大厦、富山好又多在内的全市</a:t>
            </a:r>
            <a:r>
              <a:rPr lang="en-US" altLang="zh-CN" sz="2000" smtClean="0"/>
              <a:t>15</a:t>
            </a:r>
            <a:r>
              <a:rPr lang="zh-CN" altLang="zh-CN" sz="2000" smtClean="0"/>
              <a:t>个繁华地点、</a:t>
            </a:r>
            <a:r>
              <a:rPr lang="en-US" altLang="zh-CN" sz="2000" smtClean="0"/>
              <a:t>6500</a:t>
            </a:r>
            <a:r>
              <a:rPr lang="zh-CN" altLang="zh-CN" sz="2000" smtClean="0"/>
              <a:t>多个车位的实时空闲状态以及收费标准。</a:t>
            </a:r>
          </a:p>
          <a:p>
            <a:pPr eaLnBrk="1" hangingPunct="1"/>
            <a:endParaRPr lang="zh-CN" altLang="en-US" sz="20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pPr eaLnBrk="1" hangingPunct="1"/>
            <a:r>
              <a:rPr lang="zh-CN" altLang="en-US" smtClean="0"/>
              <a:t>无线城市</a:t>
            </a:r>
            <a:endParaRPr lang="zh-CN" altLang="zh-CN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endParaRPr lang="zh-CN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​​">
  <a:themeElements>
    <a:clrScheme name="Office 主题​​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主题​​">
      <a:majorFont>
        <a:latin typeface="Times New Roman"/>
        <a:ea typeface="宋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CN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  <a:ea typeface="宋体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CN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  <a:ea typeface="宋体" charset="-122"/>
          </a:defRPr>
        </a:defPPr>
      </a:lstStyle>
    </a:lnDef>
  </a:objectDefaults>
  <a:extraClrSchemeLst>
    <a:extraClrScheme>
      <a:clrScheme name="Office 主题​​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主题​​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178</Words>
  <Application>Microsoft Office PowerPoint</Application>
  <PresentationFormat>全屏显示(4:3)</PresentationFormat>
  <Paragraphs>6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4" baseType="lpstr">
      <vt:lpstr>Office 主题​​</vt:lpstr>
      <vt:lpstr>预订停车位 手机就是你的向导</vt:lpstr>
      <vt:lpstr>哪里道路拥堵 打开手机一目了然</vt:lpstr>
      <vt:lpstr>无线城市</vt:lpstr>
    </vt:vector>
  </TitlesOfParts>
  <Company>BH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投入何需连线?</dc:title>
  <dc:creator>Zhang</dc:creator>
  <cp:lastModifiedBy>c</cp:lastModifiedBy>
  <cp:revision>9</cp:revision>
  <dcterms:created xsi:type="dcterms:W3CDTF">2001-12-18T02:41:34Z</dcterms:created>
  <dcterms:modified xsi:type="dcterms:W3CDTF">2013-06-06T13:13:30Z</dcterms:modified>
</cp:coreProperties>
</file>

<file path=docProps/thumbnail.jpeg>
</file>