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7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A32311-832E-48B3-A0BE-DA4E0961420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zh-CN" altLang="en-US"/>
        </a:p>
      </dgm:t>
    </dgm:pt>
    <dgm:pt modelId="{7F77BD27-7E00-4884-9210-05CE51F472BE}">
      <dgm:prSet/>
      <dgm:spPr/>
      <dgm:t>
        <a:bodyPr/>
        <a:lstStyle/>
        <a:p>
          <a:pPr rtl="0"/>
          <a:r>
            <a:rPr lang="zh-CN" smtClean="0"/>
            <a:t>云计算的五个主要特征：</a:t>
          </a:r>
          <a:endParaRPr lang="zh-CN"/>
        </a:p>
      </dgm:t>
    </dgm:pt>
    <dgm:pt modelId="{49A372AE-349F-446C-81CF-67340017AF98}" type="parTrans" cxnId="{CB44BA1E-0BD1-4AA5-96F7-20A74027ACE1}">
      <dgm:prSet/>
      <dgm:spPr/>
      <dgm:t>
        <a:bodyPr/>
        <a:lstStyle/>
        <a:p>
          <a:endParaRPr lang="zh-CN" altLang="en-US"/>
        </a:p>
      </dgm:t>
    </dgm:pt>
    <dgm:pt modelId="{42ECF093-E834-4BE7-88F4-EB5FE0A4723E}" type="sibTrans" cxnId="{CB44BA1E-0BD1-4AA5-96F7-20A74027ACE1}">
      <dgm:prSet/>
      <dgm:spPr/>
      <dgm:t>
        <a:bodyPr/>
        <a:lstStyle/>
        <a:p>
          <a:endParaRPr lang="zh-CN" altLang="en-US"/>
        </a:p>
      </dgm:t>
    </dgm:pt>
    <dgm:pt modelId="{98AF26FF-35A2-4F18-B0CF-43CC229E076B}">
      <dgm:prSet/>
      <dgm:spPr/>
      <dgm:t>
        <a:bodyPr/>
        <a:lstStyle/>
        <a:p>
          <a:pPr rtl="0"/>
          <a:r>
            <a:rPr lang="zh-CN" smtClean="0"/>
            <a:t>资源配置动态化</a:t>
          </a:r>
          <a:endParaRPr lang="zh-CN"/>
        </a:p>
      </dgm:t>
    </dgm:pt>
    <dgm:pt modelId="{4DEE733F-DE93-4621-8B11-E839A7DEEF48}" type="parTrans" cxnId="{92202C34-9D59-4401-B2F3-21EEF29BD8C0}">
      <dgm:prSet/>
      <dgm:spPr/>
      <dgm:t>
        <a:bodyPr/>
        <a:lstStyle/>
        <a:p>
          <a:endParaRPr lang="zh-CN" altLang="en-US"/>
        </a:p>
      </dgm:t>
    </dgm:pt>
    <dgm:pt modelId="{39163BF1-287B-4674-9C19-F35DBE280DC6}" type="sibTrans" cxnId="{92202C34-9D59-4401-B2F3-21EEF29BD8C0}">
      <dgm:prSet/>
      <dgm:spPr/>
      <dgm:t>
        <a:bodyPr/>
        <a:lstStyle/>
        <a:p>
          <a:endParaRPr lang="zh-CN" altLang="en-US"/>
        </a:p>
      </dgm:t>
    </dgm:pt>
    <dgm:pt modelId="{FF8F76DD-8203-42B3-94B8-1A7FCEAB75AF}">
      <dgm:prSet/>
      <dgm:spPr/>
      <dgm:t>
        <a:bodyPr/>
        <a:lstStyle/>
        <a:p>
          <a:pPr rtl="0"/>
          <a:r>
            <a:rPr lang="zh-CN" smtClean="0"/>
            <a:t>需求服务自助化</a:t>
          </a:r>
          <a:endParaRPr lang="zh-CN"/>
        </a:p>
      </dgm:t>
    </dgm:pt>
    <dgm:pt modelId="{8AF938A3-C547-423B-91BC-1886F59285E8}" type="parTrans" cxnId="{397FFEC8-6DA3-497A-9CAA-B841B2A5085B}">
      <dgm:prSet/>
      <dgm:spPr/>
      <dgm:t>
        <a:bodyPr/>
        <a:lstStyle/>
        <a:p>
          <a:endParaRPr lang="zh-CN" altLang="en-US"/>
        </a:p>
      </dgm:t>
    </dgm:pt>
    <dgm:pt modelId="{1884CF49-244D-48DD-8124-AB12120777C9}" type="sibTrans" cxnId="{397FFEC8-6DA3-497A-9CAA-B841B2A5085B}">
      <dgm:prSet/>
      <dgm:spPr/>
      <dgm:t>
        <a:bodyPr/>
        <a:lstStyle/>
        <a:p>
          <a:endParaRPr lang="zh-CN" altLang="en-US"/>
        </a:p>
      </dgm:t>
    </dgm:pt>
    <dgm:pt modelId="{A6145DCA-0D8B-4897-B82E-57148AB15162}">
      <dgm:prSet/>
      <dgm:spPr/>
      <dgm:t>
        <a:bodyPr/>
        <a:lstStyle/>
        <a:p>
          <a:pPr rtl="0"/>
          <a:r>
            <a:rPr lang="zh-CN" smtClean="0"/>
            <a:t>以网络为中心</a:t>
          </a:r>
          <a:endParaRPr lang="zh-CN"/>
        </a:p>
      </dgm:t>
    </dgm:pt>
    <dgm:pt modelId="{4338ADC4-1554-434E-A6C4-A9F7C5F8E6AA}" type="parTrans" cxnId="{66FC68D6-28F3-4F3B-B7CB-3276730D8453}">
      <dgm:prSet/>
      <dgm:spPr/>
      <dgm:t>
        <a:bodyPr/>
        <a:lstStyle/>
        <a:p>
          <a:endParaRPr lang="zh-CN" altLang="en-US"/>
        </a:p>
      </dgm:t>
    </dgm:pt>
    <dgm:pt modelId="{A5D3761C-A983-4049-BE0D-3F71BF61C140}" type="sibTrans" cxnId="{66FC68D6-28F3-4F3B-B7CB-3276730D8453}">
      <dgm:prSet/>
      <dgm:spPr/>
      <dgm:t>
        <a:bodyPr/>
        <a:lstStyle/>
        <a:p>
          <a:endParaRPr lang="zh-CN" altLang="en-US"/>
        </a:p>
      </dgm:t>
    </dgm:pt>
    <dgm:pt modelId="{C35EA343-EF9A-4BBC-88FC-7D69E2B3058C}">
      <dgm:prSet/>
      <dgm:spPr/>
      <dgm:t>
        <a:bodyPr/>
        <a:lstStyle/>
        <a:p>
          <a:pPr rtl="0"/>
          <a:r>
            <a:rPr lang="zh-CN" smtClean="0"/>
            <a:t>服务可计量化</a:t>
          </a:r>
          <a:endParaRPr lang="zh-CN"/>
        </a:p>
      </dgm:t>
    </dgm:pt>
    <dgm:pt modelId="{2FDD368F-E79B-4373-ADCC-0B326D8311C3}" type="parTrans" cxnId="{B25D2E37-F5DD-4416-8F87-E9323B2D5B92}">
      <dgm:prSet/>
      <dgm:spPr/>
      <dgm:t>
        <a:bodyPr/>
        <a:lstStyle/>
        <a:p>
          <a:endParaRPr lang="zh-CN" altLang="en-US"/>
        </a:p>
      </dgm:t>
    </dgm:pt>
    <dgm:pt modelId="{065C3208-F0E9-4A60-8BF1-41C79701A1C0}" type="sibTrans" cxnId="{B25D2E37-F5DD-4416-8F87-E9323B2D5B92}">
      <dgm:prSet/>
      <dgm:spPr/>
      <dgm:t>
        <a:bodyPr/>
        <a:lstStyle/>
        <a:p>
          <a:endParaRPr lang="zh-CN" altLang="en-US"/>
        </a:p>
      </dgm:t>
    </dgm:pt>
    <dgm:pt modelId="{6EEBE701-7E2A-402B-951C-474EDAE3D614}">
      <dgm:prSet/>
      <dgm:spPr/>
      <dgm:t>
        <a:bodyPr/>
        <a:lstStyle/>
        <a:p>
          <a:pPr rtl="0"/>
          <a:r>
            <a:rPr lang="zh-CN" smtClean="0"/>
            <a:t>资源池化透明化</a:t>
          </a:r>
          <a:endParaRPr lang="zh-CN"/>
        </a:p>
      </dgm:t>
    </dgm:pt>
    <dgm:pt modelId="{B17304DC-0FB8-414E-9C34-A60CFFB248D1}" type="parTrans" cxnId="{7816B3C4-3DF4-4B07-9D5C-E4AC5F0FDD8E}">
      <dgm:prSet/>
      <dgm:spPr/>
      <dgm:t>
        <a:bodyPr/>
        <a:lstStyle/>
        <a:p>
          <a:endParaRPr lang="zh-CN" altLang="en-US"/>
        </a:p>
      </dgm:t>
    </dgm:pt>
    <dgm:pt modelId="{69329001-1E4D-470C-81BD-F5EA320AC8EF}" type="sibTrans" cxnId="{7816B3C4-3DF4-4B07-9D5C-E4AC5F0FDD8E}">
      <dgm:prSet/>
      <dgm:spPr/>
      <dgm:t>
        <a:bodyPr/>
        <a:lstStyle/>
        <a:p>
          <a:endParaRPr lang="zh-CN" altLang="en-US"/>
        </a:p>
      </dgm:t>
    </dgm:pt>
    <dgm:pt modelId="{DAEE131B-5677-4EB1-9BB1-3E3D6DF0D96E}" type="pres">
      <dgm:prSet presAssocID="{56A32311-832E-48B3-A0BE-DA4E0961420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472420E-B1FC-4C81-A167-A94B252230B6}" type="pres">
      <dgm:prSet presAssocID="{7F77BD27-7E00-4884-9210-05CE51F472BE}" presName="hierRoot1" presStyleCnt="0">
        <dgm:presLayoutVars>
          <dgm:hierBranch val="init"/>
        </dgm:presLayoutVars>
      </dgm:prSet>
      <dgm:spPr/>
    </dgm:pt>
    <dgm:pt modelId="{F4A2A2C8-2D6A-41F3-BD2B-82625609B397}" type="pres">
      <dgm:prSet presAssocID="{7F77BD27-7E00-4884-9210-05CE51F472BE}" presName="rootComposite1" presStyleCnt="0"/>
      <dgm:spPr/>
    </dgm:pt>
    <dgm:pt modelId="{B2CF6678-8509-435D-AD5B-C1F43AE3ED53}" type="pres">
      <dgm:prSet presAssocID="{7F77BD27-7E00-4884-9210-05CE51F472BE}" presName="rootText1" presStyleLbl="node0" presStyleIdx="0" presStyleCnt="1">
        <dgm:presLayoutVars>
          <dgm:chPref val="3"/>
        </dgm:presLayoutVars>
      </dgm:prSet>
      <dgm:spPr/>
    </dgm:pt>
    <dgm:pt modelId="{1D297AA2-3F96-4A94-9901-C6B12E35A525}" type="pres">
      <dgm:prSet presAssocID="{7F77BD27-7E00-4884-9210-05CE51F472BE}" presName="rootConnector1" presStyleLbl="node1" presStyleIdx="0" presStyleCnt="0"/>
      <dgm:spPr/>
    </dgm:pt>
    <dgm:pt modelId="{483A860F-CCBC-4EC7-A008-6B2DBB15A856}" type="pres">
      <dgm:prSet presAssocID="{7F77BD27-7E00-4884-9210-05CE51F472BE}" presName="hierChild2" presStyleCnt="0"/>
      <dgm:spPr/>
    </dgm:pt>
    <dgm:pt modelId="{F6AA598D-3A04-463E-974B-99D4FAC6E8FA}" type="pres">
      <dgm:prSet presAssocID="{4DEE733F-DE93-4621-8B11-E839A7DEEF48}" presName="Name37" presStyleLbl="parChTrans1D2" presStyleIdx="0" presStyleCnt="5"/>
      <dgm:spPr/>
    </dgm:pt>
    <dgm:pt modelId="{AEDC23E8-F05C-440C-A285-987DFEE5F6BD}" type="pres">
      <dgm:prSet presAssocID="{98AF26FF-35A2-4F18-B0CF-43CC229E076B}" presName="hierRoot2" presStyleCnt="0">
        <dgm:presLayoutVars>
          <dgm:hierBranch val="init"/>
        </dgm:presLayoutVars>
      </dgm:prSet>
      <dgm:spPr/>
    </dgm:pt>
    <dgm:pt modelId="{9B3C12FF-E80A-443E-BA2B-520AD9947221}" type="pres">
      <dgm:prSet presAssocID="{98AF26FF-35A2-4F18-B0CF-43CC229E076B}" presName="rootComposite" presStyleCnt="0"/>
      <dgm:spPr/>
    </dgm:pt>
    <dgm:pt modelId="{3D1984BF-DB53-4A4C-B582-F6374CEA13B9}" type="pres">
      <dgm:prSet presAssocID="{98AF26FF-35A2-4F18-B0CF-43CC229E076B}" presName="rootText" presStyleLbl="node2" presStyleIdx="0" presStyleCnt="5">
        <dgm:presLayoutVars>
          <dgm:chPref val="3"/>
        </dgm:presLayoutVars>
      </dgm:prSet>
      <dgm:spPr/>
    </dgm:pt>
    <dgm:pt modelId="{B14CC102-4C5D-4C1E-96E8-568E152293BA}" type="pres">
      <dgm:prSet presAssocID="{98AF26FF-35A2-4F18-B0CF-43CC229E076B}" presName="rootConnector" presStyleLbl="node2" presStyleIdx="0" presStyleCnt="5"/>
      <dgm:spPr/>
    </dgm:pt>
    <dgm:pt modelId="{63350739-3F82-4608-A528-D283F2E6AE7D}" type="pres">
      <dgm:prSet presAssocID="{98AF26FF-35A2-4F18-B0CF-43CC229E076B}" presName="hierChild4" presStyleCnt="0"/>
      <dgm:spPr/>
    </dgm:pt>
    <dgm:pt modelId="{6A2F31B8-5E35-45C0-886D-E13DA734BB3F}" type="pres">
      <dgm:prSet presAssocID="{98AF26FF-35A2-4F18-B0CF-43CC229E076B}" presName="hierChild5" presStyleCnt="0"/>
      <dgm:spPr/>
    </dgm:pt>
    <dgm:pt modelId="{AE06D830-9BF0-4664-A294-D4E09D56952E}" type="pres">
      <dgm:prSet presAssocID="{8AF938A3-C547-423B-91BC-1886F59285E8}" presName="Name37" presStyleLbl="parChTrans1D2" presStyleIdx="1" presStyleCnt="5"/>
      <dgm:spPr/>
    </dgm:pt>
    <dgm:pt modelId="{CA97FB6B-EB1B-414C-958B-641C1E127321}" type="pres">
      <dgm:prSet presAssocID="{FF8F76DD-8203-42B3-94B8-1A7FCEAB75AF}" presName="hierRoot2" presStyleCnt="0">
        <dgm:presLayoutVars>
          <dgm:hierBranch val="init"/>
        </dgm:presLayoutVars>
      </dgm:prSet>
      <dgm:spPr/>
    </dgm:pt>
    <dgm:pt modelId="{30D703EA-CC99-46B3-8AF4-ED80600B9406}" type="pres">
      <dgm:prSet presAssocID="{FF8F76DD-8203-42B3-94B8-1A7FCEAB75AF}" presName="rootComposite" presStyleCnt="0"/>
      <dgm:spPr/>
    </dgm:pt>
    <dgm:pt modelId="{1D81249D-EE19-4088-9EB4-98E4BA8629E7}" type="pres">
      <dgm:prSet presAssocID="{FF8F76DD-8203-42B3-94B8-1A7FCEAB75AF}" presName="rootText" presStyleLbl="node2" presStyleIdx="1" presStyleCnt="5">
        <dgm:presLayoutVars>
          <dgm:chPref val="3"/>
        </dgm:presLayoutVars>
      </dgm:prSet>
      <dgm:spPr/>
    </dgm:pt>
    <dgm:pt modelId="{7CEB34DD-2A6F-4107-A076-D411E5548E51}" type="pres">
      <dgm:prSet presAssocID="{FF8F76DD-8203-42B3-94B8-1A7FCEAB75AF}" presName="rootConnector" presStyleLbl="node2" presStyleIdx="1" presStyleCnt="5"/>
      <dgm:spPr/>
    </dgm:pt>
    <dgm:pt modelId="{A7EB8424-9F8F-4E3E-B56F-6E4C8248AE62}" type="pres">
      <dgm:prSet presAssocID="{FF8F76DD-8203-42B3-94B8-1A7FCEAB75AF}" presName="hierChild4" presStyleCnt="0"/>
      <dgm:spPr/>
    </dgm:pt>
    <dgm:pt modelId="{189CCF8C-E97F-4DA9-9ECF-418886C7747C}" type="pres">
      <dgm:prSet presAssocID="{FF8F76DD-8203-42B3-94B8-1A7FCEAB75AF}" presName="hierChild5" presStyleCnt="0"/>
      <dgm:spPr/>
    </dgm:pt>
    <dgm:pt modelId="{A6D2E1B8-8824-442D-9F9D-0AD3EE8F6CD9}" type="pres">
      <dgm:prSet presAssocID="{4338ADC4-1554-434E-A6C4-A9F7C5F8E6AA}" presName="Name37" presStyleLbl="parChTrans1D2" presStyleIdx="2" presStyleCnt="5"/>
      <dgm:spPr/>
    </dgm:pt>
    <dgm:pt modelId="{02A9CAC9-BAA4-49F5-89CF-885814C9AD5A}" type="pres">
      <dgm:prSet presAssocID="{A6145DCA-0D8B-4897-B82E-57148AB15162}" presName="hierRoot2" presStyleCnt="0">
        <dgm:presLayoutVars>
          <dgm:hierBranch val="init"/>
        </dgm:presLayoutVars>
      </dgm:prSet>
      <dgm:spPr/>
    </dgm:pt>
    <dgm:pt modelId="{2BD3213A-2A22-4852-BA27-1ED1E8BCEAC9}" type="pres">
      <dgm:prSet presAssocID="{A6145DCA-0D8B-4897-B82E-57148AB15162}" presName="rootComposite" presStyleCnt="0"/>
      <dgm:spPr/>
    </dgm:pt>
    <dgm:pt modelId="{91B48C0C-DA52-4423-A60F-EACF7DC12A9B}" type="pres">
      <dgm:prSet presAssocID="{A6145DCA-0D8B-4897-B82E-57148AB15162}" presName="rootText" presStyleLbl="node2" presStyleIdx="2" presStyleCnt="5">
        <dgm:presLayoutVars>
          <dgm:chPref val="3"/>
        </dgm:presLayoutVars>
      </dgm:prSet>
      <dgm:spPr/>
    </dgm:pt>
    <dgm:pt modelId="{D246D215-796A-4D25-B328-870DEF6ED817}" type="pres">
      <dgm:prSet presAssocID="{A6145DCA-0D8B-4897-B82E-57148AB15162}" presName="rootConnector" presStyleLbl="node2" presStyleIdx="2" presStyleCnt="5"/>
      <dgm:spPr/>
    </dgm:pt>
    <dgm:pt modelId="{AA157F26-32F8-49D9-AF11-DD097F9FB438}" type="pres">
      <dgm:prSet presAssocID="{A6145DCA-0D8B-4897-B82E-57148AB15162}" presName="hierChild4" presStyleCnt="0"/>
      <dgm:spPr/>
    </dgm:pt>
    <dgm:pt modelId="{C49C7108-F3B3-4A15-BE47-1529A2DE4D8A}" type="pres">
      <dgm:prSet presAssocID="{A6145DCA-0D8B-4897-B82E-57148AB15162}" presName="hierChild5" presStyleCnt="0"/>
      <dgm:spPr/>
    </dgm:pt>
    <dgm:pt modelId="{5FB60047-C356-40CB-B44E-2DC1FA757FB1}" type="pres">
      <dgm:prSet presAssocID="{2FDD368F-E79B-4373-ADCC-0B326D8311C3}" presName="Name37" presStyleLbl="parChTrans1D2" presStyleIdx="3" presStyleCnt="5"/>
      <dgm:spPr/>
    </dgm:pt>
    <dgm:pt modelId="{1F4C52E8-1A77-40B9-99B1-BE06015CC2CF}" type="pres">
      <dgm:prSet presAssocID="{C35EA343-EF9A-4BBC-88FC-7D69E2B3058C}" presName="hierRoot2" presStyleCnt="0">
        <dgm:presLayoutVars>
          <dgm:hierBranch val="init"/>
        </dgm:presLayoutVars>
      </dgm:prSet>
      <dgm:spPr/>
    </dgm:pt>
    <dgm:pt modelId="{00DFD902-12AA-4B11-9D46-22CD456967C2}" type="pres">
      <dgm:prSet presAssocID="{C35EA343-EF9A-4BBC-88FC-7D69E2B3058C}" presName="rootComposite" presStyleCnt="0"/>
      <dgm:spPr/>
    </dgm:pt>
    <dgm:pt modelId="{E39EA982-F340-40F1-8578-6CB06167BB6F}" type="pres">
      <dgm:prSet presAssocID="{C35EA343-EF9A-4BBC-88FC-7D69E2B3058C}" presName="rootText" presStyleLbl="node2" presStyleIdx="3" presStyleCnt="5">
        <dgm:presLayoutVars>
          <dgm:chPref val="3"/>
        </dgm:presLayoutVars>
      </dgm:prSet>
      <dgm:spPr/>
    </dgm:pt>
    <dgm:pt modelId="{9D4C10BF-FD8C-4E93-931F-8D8433D1652F}" type="pres">
      <dgm:prSet presAssocID="{C35EA343-EF9A-4BBC-88FC-7D69E2B3058C}" presName="rootConnector" presStyleLbl="node2" presStyleIdx="3" presStyleCnt="5"/>
      <dgm:spPr/>
    </dgm:pt>
    <dgm:pt modelId="{8241BAB6-88AA-4945-88D5-DC4F448F180C}" type="pres">
      <dgm:prSet presAssocID="{C35EA343-EF9A-4BBC-88FC-7D69E2B3058C}" presName="hierChild4" presStyleCnt="0"/>
      <dgm:spPr/>
    </dgm:pt>
    <dgm:pt modelId="{CCDB3D55-FBB3-460B-B05A-7F093E164421}" type="pres">
      <dgm:prSet presAssocID="{C35EA343-EF9A-4BBC-88FC-7D69E2B3058C}" presName="hierChild5" presStyleCnt="0"/>
      <dgm:spPr/>
    </dgm:pt>
    <dgm:pt modelId="{51193FAA-23B4-4385-B4A0-2250D1B2C3C8}" type="pres">
      <dgm:prSet presAssocID="{B17304DC-0FB8-414E-9C34-A60CFFB248D1}" presName="Name37" presStyleLbl="parChTrans1D2" presStyleIdx="4" presStyleCnt="5"/>
      <dgm:spPr/>
    </dgm:pt>
    <dgm:pt modelId="{BF5E487D-393A-449B-A6B6-BED8DBAE9BDE}" type="pres">
      <dgm:prSet presAssocID="{6EEBE701-7E2A-402B-951C-474EDAE3D614}" presName="hierRoot2" presStyleCnt="0">
        <dgm:presLayoutVars>
          <dgm:hierBranch val="init"/>
        </dgm:presLayoutVars>
      </dgm:prSet>
      <dgm:spPr/>
    </dgm:pt>
    <dgm:pt modelId="{57E4856C-853F-4C0A-A2D3-9062BE64C656}" type="pres">
      <dgm:prSet presAssocID="{6EEBE701-7E2A-402B-951C-474EDAE3D614}" presName="rootComposite" presStyleCnt="0"/>
      <dgm:spPr/>
    </dgm:pt>
    <dgm:pt modelId="{1B0A02B6-0C37-48C0-A680-D45C9F4E038A}" type="pres">
      <dgm:prSet presAssocID="{6EEBE701-7E2A-402B-951C-474EDAE3D614}" presName="rootText" presStyleLbl="node2" presStyleIdx="4" presStyleCnt="5">
        <dgm:presLayoutVars>
          <dgm:chPref val="3"/>
        </dgm:presLayoutVars>
      </dgm:prSet>
      <dgm:spPr/>
    </dgm:pt>
    <dgm:pt modelId="{58C74684-2AFA-4F06-8166-6069DFE5666D}" type="pres">
      <dgm:prSet presAssocID="{6EEBE701-7E2A-402B-951C-474EDAE3D614}" presName="rootConnector" presStyleLbl="node2" presStyleIdx="4" presStyleCnt="5"/>
      <dgm:spPr/>
    </dgm:pt>
    <dgm:pt modelId="{1467569B-D2F6-489E-BC06-66FEDC682817}" type="pres">
      <dgm:prSet presAssocID="{6EEBE701-7E2A-402B-951C-474EDAE3D614}" presName="hierChild4" presStyleCnt="0"/>
      <dgm:spPr/>
    </dgm:pt>
    <dgm:pt modelId="{27B84525-87B5-4129-95A6-EE22CF45CED5}" type="pres">
      <dgm:prSet presAssocID="{6EEBE701-7E2A-402B-951C-474EDAE3D614}" presName="hierChild5" presStyleCnt="0"/>
      <dgm:spPr/>
    </dgm:pt>
    <dgm:pt modelId="{8684B60C-A59E-40B5-8725-4263FC0B3B07}" type="pres">
      <dgm:prSet presAssocID="{7F77BD27-7E00-4884-9210-05CE51F472BE}" presName="hierChild3" presStyleCnt="0"/>
      <dgm:spPr/>
    </dgm:pt>
  </dgm:ptLst>
  <dgm:cxnLst>
    <dgm:cxn modelId="{535568B6-1D0F-4BE5-9908-AFA20063D4D8}" type="presOf" srcId="{7F77BD27-7E00-4884-9210-05CE51F472BE}" destId="{1D297AA2-3F96-4A94-9901-C6B12E35A525}" srcOrd="1" destOrd="0" presId="urn:microsoft.com/office/officeart/2005/8/layout/orgChart1"/>
    <dgm:cxn modelId="{D44027DA-4856-4C07-A592-755D32BBCEB4}" type="presOf" srcId="{FF8F76DD-8203-42B3-94B8-1A7FCEAB75AF}" destId="{7CEB34DD-2A6F-4107-A076-D411E5548E51}" srcOrd="1" destOrd="0" presId="urn:microsoft.com/office/officeart/2005/8/layout/orgChart1"/>
    <dgm:cxn modelId="{36BA3A88-FA3D-4A8D-8132-41A7C896BB2E}" type="presOf" srcId="{A6145DCA-0D8B-4897-B82E-57148AB15162}" destId="{D246D215-796A-4D25-B328-870DEF6ED817}" srcOrd="1" destOrd="0" presId="urn:microsoft.com/office/officeart/2005/8/layout/orgChart1"/>
    <dgm:cxn modelId="{2A06F9FC-DC35-43FB-B7B7-A79B83F11701}" type="presOf" srcId="{A6145DCA-0D8B-4897-B82E-57148AB15162}" destId="{91B48C0C-DA52-4423-A60F-EACF7DC12A9B}" srcOrd="0" destOrd="0" presId="urn:microsoft.com/office/officeart/2005/8/layout/orgChart1"/>
    <dgm:cxn modelId="{5172825F-8D62-4B32-8606-829AEF7A411E}" type="presOf" srcId="{7F77BD27-7E00-4884-9210-05CE51F472BE}" destId="{B2CF6678-8509-435D-AD5B-C1F43AE3ED53}" srcOrd="0" destOrd="0" presId="urn:microsoft.com/office/officeart/2005/8/layout/orgChart1"/>
    <dgm:cxn modelId="{EF64A140-76A6-4E1A-B111-BA4361C618E4}" type="presOf" srcId="{8AF938A3-C547-423B-91BC-1886F59285E8}" destId="{AE06D830-9BF0-4664-A294-D4E09D56952E}" srcOrd="0" destOrd="0" presId="urn:microsoft.com/office/officeart/2005/8/layout/orgChart1"/>
    <dgm:cxn modelId="{B25D2E37-F5DD-4416-8F87-E9323B2D5B92}" srcId="{7F77BD27-7E00-4884-9210-05CE51F472BE}" destId="{C35EA343-EF9A-4BBC-88FC-7D69E2B3058C}" srcOrd="3" destOrd="0" parTransId="{2FDD368F-E79B-4373-ADCC-0B326D8311C3}" sibTransId="{065C3208-F0E9-4A60-8BF1-41C79701A1C0}"/>
    <dgm:cxn modelId="{66FC68D6-28F3-4F3B-B7CB-3276730D8453}" srcId="{7F77BD27-7E00-4884-9210-05CE51F472BE}" destId="{A6145DCA-0D8B-4897-B82E-57148AB15162}" srcOrd="2" destOrd="0" parTransId="{4338ADC4-1554-434E-A6C4-A9F7C5F8E6AA}" sibTransId="{A5D3761C-A983-4049-BE0D-3F71BF61C140}"/>
    <dgm:cxn modelId="{EBABBCB4-81DA-4FB3-AFBC-CCD15FCFBE8C}" type="presOf" srcId="{6EEBE701-7E2A-402B-951C-474EDAE3D614}" destId="{58C74684-2AFA-4F06-8166-6069DFE5666D}" srcOrd="1" destOrd="0" presId="urn:microsoft.com/office/officeart/2005/8/layout/orgChart1"/>
    <dgm:cxn modelId="{A2D8946A-293A-43BF-833D-1A19B9C0B0FA}" type="presOf" srcId="{C35EA343-EF9A-4BBC-88FC-7D69E2B3058C}" destId="{E39EA982-F340-40F1-8578-6CB06167BB6F}" srcOrd="0" destOrd="0" presId="urn:microsoft.com/office/officeart/2005/8/layout/orgChart1"/>
    <dgm:cxn modelId="{2E2C3C52-4F01-47A6-8F2B-EDA6130F0AE9}" type="presOf" srcId="{98AF26FF-35A2-4F18-B0CF-43CC229E076B}" destId="{3D1984BF-DB53-4A4C-B582-F6374CEA13B9}" srcOrd="0" destOrd="0" presId="urn:microsoft.com/office/officeart/2005/8/layout/orgChart1"/>
    <dgm:cxn modelId="{9AD7AC44-DC61-4650-8B06-8B8960B2B782}" type="presOf" srcId="{98AF26FF-35A2-4F18-B0CF-43CC229E076B}" destId="{B14CC102-4C5D-4C1E-96E8-568E152293BA}" srcOrd="1" destOrd="0" presId="urn:microsoft.com/office/officeart/2005/8/layout/orgChart1"/>
    <dgm:cxn modelId="{A9E3AB4E-4488-48B6-8F0B-2F4813420040}" type="presOf" srcId="{4DEE733F-DE93-4621-8B11-E839A7DEEF48}" destId="{F6AA598D-3A04-463E-974B-99D4FAC6E8FA}" srcOrd="0" destOrd="0" presId="urn:microsoft.com/office/officeart/2005/8/layout/orgChart1"/>
    <dgm:cxn modelId="{4077987A-8755-437A-8365-1C314CB6A97F}" type="presOf" srcId="{2FDD368F-E79B-4373-ADCC-0B326D8311C3}" destId="{5FB60047-C356-40CB-B44E-2DC1FA757FB1}" srcOrd="0" destOrd="0" presId="urn:microsoft.com/office/officeart/2005/8/layout/orgChart1"/>
    <dgm:cxn modelId="{A8934500-7E83-4F43-BCCF-0DDE7215E054}" type="presOf" srcId="{56A32311-832E-48B3-A0BE-DA4E0961420B}" destId="{DAEE131B-5677-4EB1-9BB1-3E3D6DF0D96E}" srcOrd="0" destOrd="0" presId="urn:microsoft.com/office/officeart/2005/8/layout/orgChart1"/>
    <dgm:cxn modelId="{92202C34-9D59-4401-B2F3-21EEF29BD8C0}" srcId="{7F77BD27-7E00-4884-9210-05CE51F472BE}" destId="{98AF26FF-35A2-4F18-B0CF-43CC229E076B}" srcOrd="0" destOrd="0" parTransId="{4DEE733F-DE93-4621-8B11-E839A7DEEF48}" sibTransId="{39163BF1-287B-4674-9C19-F35DBE280DC6}"/>
    <dgm:cxn modelId="{FEBA529D-051D-4688-9C32-EF52B8520E4B}" type="presOf" srcId="{B17304DC-0FB8-414E-9C34-A60CFFB248D1}" destId="{51193FAA-23B4-4385-B4A0-2250D1B2C3C8}" srcOrd="0" destOrd="0" presId="urn:microsoft.com/office/officeart/2005/8/layout/orgChart1"/>
    <dgm:cxn modelId="{8CB244DC-007F-42E1-A39C-15AE19602B29}" type="presOf" srcId="{4338ADC4-1554-434E-A6C4-A9F7C5F8E6AA}" destId="{A6D2E1B8-8824-442D-9F9D-0AD3EE8F6CD9}" srcOrd="0" destOrd="0" presId="urn:microsoft.com/office/officeart/2005/8/layout/orgChart1"/>
    <dgm:cxn modelId="{7B9F73B7-A9E7-4E1A-B568-205436856442}" type="presOf" srcId="{C35EA343-EF9A-4BBC-88FC-7D69E2B3058C}" destId="{9D4C10BF-FD8C-4E93-931F-8D8433D1652F}" srcOrd="1" destOrd="0" presId="urn:microsoft.com/office/officeart/2005/8/layout/orgChart1"/>
    <dgm:cxn modelId="{7816B3C4-3DF4-4B07-9D5C-E4AC5F0FDD8E}" srcId="{7F77BD27-7E00-4884-9210-05CE51F472BE}" destId="{6EEBE701-7E2A-402B-951C-474EDAE3D614}" srcOrd="4" destOrd="0" parTransId="{B17304DC-0FB8-414E-9C34-A60CFFB248D1}" sibTransId="{69329001-1E4D-470C-81BD-F5EA320AC8EF}"/>
    <dgm:cxn modelId="{397FFEC8-6DA3-497A-9CAA-B841B2A5085B}" srcId="{7F77BD27-7E00-4884-9210-05CE51F472BE}" destId="{FF8F76DD-8203-42B3-94B8-1A7FCEAB75AF}" srcOrd="1" destOrd="0" parTransId="{8AF938A3-C547-423B-91BC-1886F59285E8}" sibTransId="{1884CF49-244D-48DD-8124-AB12120777C9}"/>
    <dgm:cxn modelId="{CB44BA1E-0BD1-4AA5-96F7-20A74027ACE1}" srcId="{56A32311-832E-48B3-A0BE-DA4E0961420B}" destId="{7F77BD27-7E00-4884-9210-05CE51F472BE}" srcOrd="0" destOrd="0" parTransId="{49A372AE-349F-446C-81CF-67340017AF98}" sibTransId="{42ECF093-E834-4BE7-88F4-EB5FE0A4723E}"/>
    <dgm:cxn modelId="{779F9216-D3B8-437D-A778-CC4BCE32E635}" type="presOf" srcId="{6EEBE701-7E2A-402B-951C-474EDAE3D614}" destId="{1B0A02B6-0C37-48C0-A680-D45C9F4E038A}" srcOrd="0" destOrd="0" presId="urn:microsoft.com/office/officeart/2005/8/layout/orgChart1"/>
    <dgm:cxn modelId="{A2B5FABC-5D72-45A2-B5C1-5825AE9928D5}" type="presOf" srcId="{FF8F76DD-8203-42B3-94B8-1A7FCEAB75AF}" destId="{1D81249D-EE19-4088-9EB4-98E4BA8629E7}" srcOrd="0" destOrd="0" presId="urn:microsoft.com/office/officeart/2005/8/layout/orgChart1"/>
    <dgm:cxn modelId="{8BE23DAB-1D7A-4F59-A50C-EB19178CD314}" type="presParOf" srcId="{DAEE131B-5677-4EB1-9BB1-3E3D6DF0D96E}" destId="{C472420E-B1FC-4C81-A167-A94B252230B6}" srcOrd="0" destOrd="0" presId="urn:microsoft.com/office/officeart/2005/8/layout/orgChart1"/>
    <dgm:cxn modelId="{E00CD75B-815F-4E92-916B-624FE364060F}" type="presParOf" srcId="{C472420E-B1FC-4C81-A167-A94B252230B6}" destId="{F4A2A2C8-2D6A-41F3-BD2B-82625609B397}" srcOrd="0" destOrd="0" presId="urn:microsoft.com/office/officeart/2005/8/layout/orgChart1"/>
    <dgm:cxn modelId="{36221D1B-9E2F-457B-89BB-F1B377D24123}" type="presParOf" srcId="{F4A2A2C8-2D6A-41F3-BD2B-82625609B397}" destId="{B2CF6678-8509-435D-AD5B-C1F43AE3ED53}" srcOrd="0" destOrd="0" presId="urn:microsoft.com/office/officeart/2005/8/layout/orgChart1"/>
    <dgm:cxn modelId="{069FF649-B318-4213-8216-C07DE498C962}" type="presParOf" srcId="{F4A2A2C8-2D6A-41F3-BD2B-82625609B397}" destId="{1D297AA2-3F96-4A94-9901-C6B12E35A525}" srcOrd="1" destOrd="0" presId="urn:microsoft.com/office/officeart/2005/8/layout/orgChart1"/>
    <dgm:cxn modelId="{4ABFE48A-801C-404C-B2D2-8DF6ECA4E1B3}" type="presParOf" srcId="{C472420E-B1FC-4C81-A167-A94B252230B6}" destId="{483A860F-CCBC-4EC7-A008-6B2DBB15A856}" srcOrd="1" destOrd="0" presId="urn:microsoft.com/office/officeart/2005/8/layout/orgChart1"/>
    <dgm:cxn modelId="{CC741378-6ECB-4C8D-907F-1D333CC75610}" type="presParOf" srcId="{483A860F-CCBC-4EC7-A008-6B2DBB15A856}" destId="{F6AA598D-3A04-463E-974B-99D4FAC6E8FA}" srcOrd="0" destOrd="0" presId="urn:microsoft.com/office/officeart/2005/8/layout/orgChart1"/>
    <dgm:cxn modelId="{3600D26F-86AE-4102-94E4-A7B5A9C5180B}" type="presParOf" srcId="{483A860F-CCBC-4EC7-A008-6B2DBB15A856}" destId="{AEDC23E8-F05C-440C-A285-987DFEE5F6BD}" srcOrd="1" destOrd="0" presId="urn:microsoft.com/office/officeart/2005/8/layout/orgChart1"/>
    <dgm:cxn modelId="{D431BA1C-1441-44A6-B8D0-19E7437D0716}" type="presParOf" srcId="{AEDC23E8-F05C-440C-A285-987DFEE5F6BD}" destId="{9B3C12FF-E80A-443E-BA2B-520AD9947221}" srcOrd="0" destOrd="0" presId="urn:microsoft.com/office/officeart/2005/8/layout/orgChart1"/>
    <dgm:cxn modelId="{4BB46931-BB21-48F9-85B0-3F286FAA181C}" type="presParOf" srcId="{9B3C12FF-E80A-443E-BA2B-520AD9947221}" destId="{3D1984BF-DB53-4A4C-B582-F6374CEA13B9}" srcOrd="0" destOrd="0" presId="urn:microsoft.com/office/officeart/2005/8/layout/orgChart1"/>
    <dgm:cxn modelId="{4B9754D5-6D57-40F8-9EFF-910AC189D68E}" type="presParOf" srcId="{9B3C12FF-E80A-443E-BA2B-520AD9947221}" destId="{B14CC102-4C5D-4C1E-96E8-568E152293BA}" srcOrd="1" destOrd="0" presId="urn:microsoft.com/office/officeart/2005/8/layout/orgChart1"/>
    <dgm:cxn modelId="{43BE4EC7-7376-4EFC-A6B0-7975BD393582}" type="presParOf" srcId="{AEDC23E8-F05C-440C-A285-987DFEE5F6BD}" destId="{63350739-3F82-4608-A528-D283F2E6AE7D}" srcOrd="1" destOrd="0" presId="urn:microsoft.com/office/officeart/2005/8/layout/orgChart1"/>
    <dgm:cxn modelId="{FB119D23-AAF2-4732-B8AD-C548264462D8}" type="presParOf" srcId="{AEDC23E8-F05C-440C-A285-987DFEE5F6BD}" destId="{6A2F31B8-5E35-45C0-886D-E13DA734BB3F}" srcOrd="2" destOrd="0" presId="urn:microsoft.com/office/officeart/2005/8/layout/orgChart1"/>
    <dgm:cxn modelId="{7968F371-BCE4-4EE5-9089-DFABA6792D4A}" type="presParOf" srcId="{483A860F-CCBC-4EC7-A008-6B2DBB15A856}" destId="{AE06D830-9BF0-4664-A294-D4E09D56952E}" srcOrd="2" destOrd="0" presId="urn:microsoft.com/office/officeart/2005/8/layout/orgChart1"/>
    <dgm:cxn modelId="{A68C60A3-9AE1-46CC-9D64-9E46CF255835}" type="presParOf" srcId="{483A860F-CCBC-4EC7-A008-6B2DBB15A856}" destId="{CA97FB6B-EB1B-414C-958B-641C1E127321}" srcOrd="3" destOrd="0" presId="urn:microsoft.com/office/officeart/2005/8/layout/orgChart1"/>
    <dgm:cxn modelId="{2FD0AD63-024A-46E4-8232-BF67D0B9F6AE}" type="presParOf" srcId="{CA97FB6B-EB1B-414C-958B-641C1E127321}" destId="{30D703EA-CC99-46B3-8AF4-ED80600B9406}" srcOrd="0" destOrd="0" presId="urn:microsoft.com/office/officeart/2005/8/layout/orgChart1"/>
    <dgm:cxn modelId="{16F296D3-4EB1-4236-8F85-AB22782E5FBA}" type="presParOf" srcId="{30D703EA-CC99-46B3-8AF4-ED80600B9406}" destId="{1D81249D-EE19-4088-9EB4-98E4BA8629E7}" srcOrd="0" destOrd="0" presId="urn:microsoft.com/office/officeart/2005/8/layout/orgChart1"/>
    <dgm:cxn modelId="{EB83B293-D62B-438F-BB77-33F863168B58}" type="presParOf" srcId="{30D703EA-CC99-46B3-8AF4-ED80600B9406}" destId="{7CEB34DD-2A6F-4107-A076-D411E5548E51}" srcOrd="1" destOrd="0" presId="urn:microsoft.com/office/officeart/2005/8/layout/orgChart1"/>
    <dgm:cxn modelId="{14CB588F-C576-4453-A440-EB1CDBD69D2B}" type="presParOf" srcId="{CA97FB6B-EB1B-414C-958B-641C1E127321}" destId="{A7EB8424-9F8F-4E3E-B56F-6E4C8248AE62}" srcOrd="1" destOrd="0" presId="urn:microsoft.com/office/officeart/2005/8/layout/orgChart1"/>
    <dgm:cxn modelId="{C336366D-191F-471C-8CB9-7A2A857EBE2C}" type="presParOf" srcId="{CA97FB6B-EB1B-414C-958B-641C1E127321}" destId="{189CCF8C-E97F-4DA9-9ECF-418886C7747C}" srcOrd="2" destOrd="0" presId="urn:microsoft.com/office/officeart/2005/8/layout/orgChart1"/>
    <dgm:cxn modelId="{495617BD-4A43-4650-A74A-0531CD169D61}" type="presParOf" srcId="{483A860F-CCBC-4EC7-A008-6B2DBB15A856}" destId="{A6D2E1B8-8824-442D-9F9D-0AD3EE8F6CD9}" srcOrd="4" destOrd="0" presId="urn:microsoft.com/office/officeart/2005/8/layout/orgChart1"/>
    <dgm:cxn modelId="{3775BB9F-B225-484D-A574-9728308B00EB}" type="presParOf" srcId="{483A860F-CCBC-4EC7-A008-6B2DBB15A856}" destId="{02A9CAC9-BAA4-49F5-89CF-885814C9AD5A}" srcOrd="5" destOrd="0" presId="urn:microsoft.com/office/officeart/2005/8/layout/orgChart1"/>
    <dgm:cxn modelId="{FA8DA3A0-DB92-4E6D-BFE4-CA1766D1CE15}" type="presParOf" srcId="{02A9CAC9-BAA4-49F5-89CF-885814C9AD5A}" destId="{2BD3213A-2A22-4852-BA27-1ED1E8BCEAC9}" srcOrd="0" destOrd="0" presId="urn:microsoft.com/office/officeart/2005/8/layout/orgChart1"/>
    <dgm:cxn modelId="{404C0028-1A23-4485-BEDD-F4F713BE68B6}" type="presParOf" srcId="{2BD3213A-2A22-4852-BA27-1ED1E8BCEAC9}" destId="{91B48C0C-DA52-4423-A60F-EACF7DC12A9B}" srcOrd="0" destOrd="0" presId="urn:microsoft.com/office/officeart/2005/8/layout/orgChart1"/>
    <dgm:cxn modelId="{3D3802CF-2C84-465D-BD39-A50AA6C98C51}" type="presParOf" srcId="{2BD3213A-2A22-4852-BA27-1ED1E8BCEAC9}" destId="{D246D215-796A-4D25-B328-870DEF6ED817}" srcOrd="1" destOrd="0" presId="urn:microsoft.com/office/officeart/2005/8/layout/orgChart1"/>
    <dgm:cxn modelId="{4E7D8152-B415-4804-ABD4-52F691B61923}" type="presParOf" srcId="{02A9CAC9-BAA4-49F5-89CF-885814C9AD5A}" destId="{AA157F26-32F8-49D9-AF11-DD097F9FB438}" srcOrd="1" destOrd="0" presId="urn:microsoft.com/office/officeart/2005/8/layout/orgChart1"/>
    <dgm:cxn modelId="{B8461D2D-6820-4372-91F4-7117EB47D850}" type="presParOf" srcId="{02A9CAC9-BAA4-49F5-89CF-885814C9AD5A}" destId="{C49C7108-F3B3-4A15-BE47-1529A2DE4D8A}" srcOrd="2" destOrd="0" presId="urn:microsoft.com/office/officeart/2005/8/layout/orgChart1"/>
    <dgm:cxn modelId="{3D431D93-5066-46C8-BB53-698C50821DAA}" type="presParOf" srcId="{483A860F-CCBC-4EC7-A008-6B2DBB15A856}" destId="{5FB60047-C356-40CB-B44E-2DC1FA757FB1}" srcOrd="6" destOrd="0" presId="urn:microsoft.com/office/officeart/2005/8/layout/orgChart1"/>
    <dgm:cxn modelId="{C95DBB88-8C20-4B9D-8791-D48D5ECCC892}" type="presParOf" srcId="{483A860F-CCBC-4EC7-A008-6B2DBB15A856}" destId="{1F4C52E8-1A77-40B9-99B1-BE06015CC2CF}" srcOrd="7" destOrd="0" presId="urn:microsoft.com/office/officeart/2005/8/layout/orgChart1"/>
    <dgm:cxn modelId="{678535CE-F973-4AF0-8EC4-863F87C39D4C}" type="presParOf" srcId="{1F4C52E8-1A77-40B9-99B1-BE06015CC2CF}" destId="{00DFD902-12AA-4B11-9D46-22CD456967C2}" srcOrd="0" destOrd="0" presId="urn:microsoft.com/office/officeart/2005/8/layout/orgChart1"/>
    <dgm:cxn modelId="{CDD29576-46D4-470E-864D-E42E3B990746}" type="presParOf" srcId="{00DFD902-12AA-4B11-9D46-22CD456967C2}" destId="{E39EA982-F340-40F1-8578-6CB06167BB6F}" srcOrd="0" destOrd="0" presId="urn:microsoft.com/office/officeart/2005/8/layout/orgChart1"/>
    <dgm:cxn modelId="{996C7D08-1655-45F9-BBE6-5E85D8BC818C}" type="presParOf" srcId="{00DFD902-12AA-4B11-9D46-22CD456967C2}" destId="{9D4C10BF-FD8C-4E93-931F-8D8433D1652F}" srcOrd="1" destOrd="0" presId="urn:microsoft.com/office/officeart/2005/8/layout/orgChart1"/>
    <dgm:cxn modelId="{8AC74710-1C23-45E1-9376-12E7F4FBC866}" type="presParOf" srcId="{1F4C52E8-1A77-40B9-99B1-BE06015CC2CF}" destId="{8241BAB6-88AA-4945-88D5-DC4F448F180C}" srcOrd="1" destOrd="0" presId="urn:microsoft.com/office/officeart/2005/8/layout/orgChart1"/>
    <dgm:cxn modelId="{103D47CE-05ED-494A-8E75-EA89522B0600}" type="presParOf" srcId="{1F4C52E8-1A77-40B9-99B1-BE06015CC2CF}" destId="{CCDB3D55-FBB3-460B-B05A-7F093E164421}" srcOrd="2" destOrd="0" presId="urn:microsoft.com/office/officeart/2005/8/layout/orgChart1"/>
    <dgm:cxn modelId="{471F7E87-5D48-4965-AC05-A8A74F8606DC}" type="presParOf" srcId="{483A860F-CCBC-4EC7-A008-6B2DBB15A856}" destId="{51193FAA-23B4-4385-B4A0-2250D1B2C3C8}" srcOrd="8" destOrd="0" presId="urn:microsoft.com/office/officeart/2005/8/layout/orgChart1"/>
    <dgm:cxn modelId="{7BC34320-9458-49FF-B951-77ADBF02D22C}" type="presParOf" srcId="{483A860F-CCBC-4EC7-A008-6B2DBB15A856}" destId="{BF5E487D-393A-449B-A6B6-BED8DBAE9BDE}" srcOrd="9" destOrd="0" presId="urn:microsoft.com/office/officeart/2005/8/layout/orgChart1"/>
    <dgm:cxn modelId="{6BB5B285-F0EC-4003-817D-4A92077F9164}" type="presParOf" srcId="{BF5E487D-393A-449B-A6B6-BED8DBAE9BDE}" destId="{57E4856C-853F-4C0A-A2D3-9062BE64C656}" srcOrd="0" destOrd="0" presId="urn:microsoft.com/office/officeart/2005/8/layout/orgChart1"/>
    <dgm:cxn modelId="{D64C5AF9-72D8-442B-A766-43A6EC988A58}" type="presParOf" srcId="{57E4856C-853F-4C0A-A2D3-9062BE64C656}" destId="{1B0A02B6-0C37-48C0-A680-D45C9F4E038A}" srcOrd="0" destOrd="0" presId="urn:microsoft.com/office/officeart/2005/8/layout/orgChart1"/>
    <dgm:cxn modelId="{DE3E277B-587D-4739-9EB3-6E7607898EFC}" type="presParOf" srcId="{57E4856C-853F-4C0A-A2D3-9062BE64C656}" destId="{58C74684-2AFA-4F06-8166-6069DFE5666D}" srcOrd="1" destOrd="0" presId="urn:microsoft.com/office/officeart/2005/8/layout/orgChart1"/>
    <dgm:cxn modelId="{10FF88AB-47D3-48EF-8882-C5186D89B81D}" type="presParOf" srcId="{BF5E487D-393A-449B-A6B6-BED8DBAE9BDE}" destId="{1467569B-D2F6-489E-BC06-66FEDC682817}" srcOrd="1" destOrd="0" presId="urn:microsoft.com/office/officeart/2005/8/layout/orgChart1"/>
    <dgm:cxn modelId="{0BE95A8A-BC38-405D-9115-EA7E801655F6}" type="presParOf" srcId="{BF5E487D-393A-449B-A6B6-BED8DBAE9BDE}" destId="{27B84525-87B5-4129-95A6-EE22CF45CED5}" srcOrd="2" destOrd="0" presId="urn:microsoft.com/office/officeart/2005/8/layout/orgChart1"/>
    <dgm:cxn modelId="{0A02616F-BA4F-4D85-AD6E-9B6BE67B417F}" type="presParOf" srcId="{C472420E-B1FC-4C81-A167-A94B252230B6}" destId="{8684B60C-A59E-40B5-8725-4263FC0B3B0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193FAA-23B4-4385-B4A0-2250D1B2C3C8}">
      <dsp:nvSpPr>
        <dsp:cNvPr id="0" name=""/>
        <dsp:cNvSpPr/>
      </dsp:nvSpPr>
      <dsp:spPr>
        <a:xfrm>
          <a:off x="3388658" y="1632656"/>
          <a:ext cx="2807928" cy="2436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31"/>
              </a:lnTo>
              <a:lnTo>
                <a:pt x="2807928" y="121831"/>
              </a:lnTo>
              <a:lnTo>
                <a:pt x="2807928" y="24366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B60047-C356-40CB-B44E-2DC1FA757FB1}">
      <dsp:nvSpPr>
        <dsp:cNvPr id="0" name=""/>
        <dsp:cNvSpPr/>
      </dsp:nvSpPr>
      <dsp:spPr>
        <a:xfrm>
          <a:off x="3388658" y="1632656"/>
          <a:ext cx="1403964" cy="2436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31"/>
              </a:lnTo>
              <a:lnTo>
                <a:pt x="1403964" y="121831"/>
              </a:lnTo>
              <a:lnTo>
                <a:pt x="1403964" y="24366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D2E1B8-8824-442D-9F9D-0AD3EE8F6CD9}">
      <dsp:nvSpPr>
        <dsp:cNvPr id="0" name=""/>
        <dsp:cNvSpPr/>
      </dsp:nvSpPr>
      <dsp:spPr>
        <a:xfrm>
          <a:off x="3342938" y="1632656"/>
          <a:ext cx="91440" cy="2436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366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06D830-9BF0-4664-A294-D4E09D56952E}">
      <dsp:nvSpPr>
        <dsp:cNvPr id="0" name=""/>
        <dsp:cNvSpPr/>
      </dsp:nvSpPr>
      <dsp:spPr>
        <a:xfrm>
          <a:off x="1984694" y="1632656"/>
          <a:ext cx="1403964" cy="243663"/>
        </a:xfrm>
        <a:custGeom>
          <a:avLst/>
          <a:gdLst/>
          <a:ahLst/>
          <a:cxnLst/>
          <a:rect l="0" t="0" r="0" b="0"/>
          <a:pathLst>
            <a:path>
              <a:moveTo>
                <a:pt x="1403964" y="0"/>
              </a:moveTo>
              <a:lnTo>
                <a:pt x="1403964" y="121831"/>
              </a:lnTo>
              <a:lnTo>
                <a:pt x="0" y="121831"/>
              </a:lnTo>
              <a:lnTo>
                <a:pt x="0" y="24366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AA598D-3A04-463E-974B-99D4FAC6E8FA}">
      <dsp:nvSpPr>
        <dsp:cNvPr id="0" name=""/>
        <dsp:cNvSpPr/>
      </dsp:nvSpPr>
      <dsp:spPr>
        <a:xfrm>
          <a:off x="580729" y="1632656"/>
          <a:ext cx="2807928" cy="243663"/>
        </a:xfrm>
        <a:custGeom>
          <a:avLst/>
          <a:gdLst/>
          <a:ahLst/>
          <a:cxnLst/>
          <a:rect l="0" t="0" r="0" b="0"/>
          <a:pathLst>
            <a:path>
              <a:moveTo>
                <a:pt x="2807928" y="0"/>
              </a:moveTo>
              <a:lnTo>
                <a:pt x="2807928" y="121831"/>
              </a:lnTo>
              <a:lnTo>
                <a:pt x="0" y="121831"/>
              </a:lnTo>
              <a:lnTo>
                <a:pt x="0" y="24366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CF6678-8509-435D-AD5B-C1F43AE3ED53}">
      <dsp:nvSpPr>
        <dsp:cNvPr id="0" name=""/>
        <dsp:cNvSpPr/>
      </dsp:nvSpPr>
      <dsp:spPr>
        <a:xfrm>
          <a:off x="2808507" y="1052506"/>
          <a:ext cx="1160301" cy="58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kern="1200" smtClean="0"/>
            <a:t>云计算的五个主要特征：</a:t>
          </a:r>
          <a:endParaRPr lang="zh-CN" sz="1700" kern="1200"/>
        </a:p>
      </dsp:txBody>
      <dsp:txXfrm>
        <a:off x="2808507" y="1052506"/>
        <a:ext cx="1160301" cy="580150"/>
      </dsp:txXfrm>
    </dsp:sp>
    <dsp:sp modelId="{3D1984BF-DB53-4A4C-B582-F6374CEA13B9}">
      <dsp:nvSpPr>
        <dsp:cNvPr id="0" name=""/>
        <dsp:cNvSpPr/>
      </dsp:nvSpPr>
      <dsp:spPr>
        <a:xfrm>
          <a:off x="579" y="1876320"/>
          <a:ext cx="1160301" cy="58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kern="1200" smtClean="0"/>
            <a:t>资源配置动态化</a:t>
          </a:r>
          <a:endParaRPr lang="zh-CN" sz="1700" kern="1200"/>
        </a:p>
      </dsp:txBody>
      <dsp:txXfrm>
        <a:off x="579" y="1876320"/>
        <a:ext cx="1160301" cy="580150"/>
      </dsp:txXfrm>
    </dsp:sp>
    <dsp:sp modelId="{1D81249D-EE19-4088-9EB4-98E4BA8629E7}">
      <dsp:nvSpPr>
        <dsp:cNvPr id="0" name=""/>
        <dsp:cNvSpPr/>
      </dsp:nvSpPr>
      <dsp:spPr>
        <a:xfrm>
          <a:off x="1404543" y="1876320"/>
          <a:ext cx="1160301" cy="58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kern="1200" smtClean="0"/>
            <a:t>需求服务自助化</a:t>
          </a:r>
          <a:endParaRPr lang="zh-CN" sz="1700" kern="1200"/>
        </a:p>
      </dsp:txBody>
      <dsp:txXfrm>
        <a:off x="1404543" y="1876320"/>
        <a:ext cx="1160301" cy="580150"/>
      </dsp:txXfrm>
    </dsp:sp>
    <dsp:sp modelId="{91B48C0C-DA52-4423-A60F-EACF7DC12A9B}">
      <dsp:nvSpPr>
        <dsp:cNvPr id="0" name=""/>
        <dsp:cNvSpPr/>
      </dsp:nvSpPr>
      <dsp:spPr>
        <a:xfrm>
          <a:off x="2808507" y="1876320"/>
          <a:ext cx="1160301" cy="58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kern="1200" smtClean="0"/>
            <a:t>以网络为中心</a:t>
          </a:r>
          <a:endParaRPr lang="zh-CN" sz="1700" kern="1200"/>
        </a:p>
      </dsp:txBody>
      <dsp:txXfrm>
        <a:off x="2808507" y="1876320"/>
        <a:ext cx="1160301" cy="580150"/>
      </dsp:txXfrm>
    </dsp:sp>
    <dsp:sp modelId="{E39EA982-F340-40F1-8578-6CB06167BB6F}">
      <dsp:nvSpPr>
        <dsp:cNvPr id="0" name=""/>
        <dsp:cNvSpPr/>
      </dsp:nvSpPr>
      <dsp:spPr>
        <a:xfrm>
          <a:off x="4212472" y="1876320"/>
          <a:ext cx="1160301" cy="58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kern="1200" smtClean="0"/>
            <a:t>服务可计量化</a:t>
          </a:r>
          <a:endParaRPr lang="zh-CN" sz="1700" kern="1200"/>
        </a:p>
      </dsp:txBody>
      <dsp:txXfrm>
        <a:off x="4212472" y="1876320"/>
        <a:ext cx="1160301" cy="580150"/>
      </dsp:txXfrm>
    </dsp:sp>
    <dsp:sp modelId="{1B0A02B6-0C37-48C0-A680-D45C9F4E038A}">
      <dsp:nvSpPr>
        <dsp:cNvPr id="0" name=""/>
        <dsp:cNvSpPr/>
      </dsp:nvSpPr>
      <dsp:spPr>
        <a:xfrm>
          <a:off x="5616436" y="1876320"/>
          <a:ext cx="1160301" cy="58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kern="1200" smtClean="0"/>
            <a:t>资源池化透明化</a:t>
          </a:r>
          <a:endParaRPr lang="zh-CN" sz="1700" kern="1200"/>
        </a:p>
      </dsp:txBody>
      <dsp:txXfrm>
        <a:off x="5616436" y="1876320"/>
        <a:ext cx="1160301" cy="5801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7E08D6-A2EB-4381-A339-134DCFB4F1E8}" type="datetimeFigureOut">
              <a:rPr lang="zh-CN" altLang="en-US" smtClean="0"/>
              <a:t>2016/11/24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ED82D-67E3-4C69-B01E-02BDEC5560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3942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61F8D9A-320D-4F1F-A231-274189B7BA44}" type="datetime1">
              <a:rPr lang="zh-CN" altLang="en-US" smtClean="0"/>
              <a:t>2016/11/24</a:t>
            </a:fld>
            <a:endParaRPr lang="zh-CN" alt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22ECEFB-6872-4282-B91E-FF829971E7A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210A2-728A-4E99-B2F6-0969A8FB2DBD}" type="datetime1">
              <a:rPr lang="zh-CN" altLang="en-US" smtClean="0"/>
              <a:t>2016/11/24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CEFB-6872-4282-B91E-FF829971E7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805CC-4045-4631-9796-FE96B3F28D3A}" type="datetime1">
              <a:rPr lang="zh-CN" altLang="en-US" smtClean="0"/>
              <a:t>2016/11/24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CEFB-6872-4282-B91E-FF829971E7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B4C1-342C-4496-93ED-49073F9AF957}" type="datetime1">
              <a:rPr lang="zh-CN" altLang="en-US" smtClean="0"/>
              <a:t>2016/11/24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CEFB-6872-4282-B91E-FF829971E7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A003A-9030-4E3E-A0F0-092C775085B3}" type="datetime1">
              <a:rPr lang="zh-CN" altLang="en-US" smtClean="0"/>
              <a:t>2016/11/24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CEFB-6872-4282-B91E-FF829971E7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D3134-6EB2-42E3-ACA2-E1DDAB3CADBB}" type="datetime1">
              <a:rPr lang="zh-CN" altLang="en-US" smtClean="0"/>
              <a:t>2016/11/24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CEFB-6872-4282-B91E-FF829971E7A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BC7D-BF32-4840-95E2-3C77765A378C}" type="datetime1">
              <a:rPr lang="zh-CN" altLang="en-US" smtClean="0"/>
              <a:t>2016/11/24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CEFB-6872-4282-B91E-FF829971E7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469F-A6C8-4350-B96B-F2D3D88713B8}" type="datetime1">
              <a:rPr lang="zh-CN" altLang="en-US" smtClean="0"/>
              <a:t>2016/11/24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CEFB-6872-4282-B91E-FF829971E7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2EA5-5466-4EEE-8F15-1BFC597FB53E}" type="datetime1">
              <a:rPr lang="zh-CN" altLang="en-US" smtClean="0"/>
              <a:t>2016/11/24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CEFB-6872-4282-B91E-FF829971E7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B12C7-67E0-431D-BC08-BB56474DC16A}" type="datetime1">
              <a:rPr lang="zh-CN" altLang="en-US" smtClean="0"/>
              <a:t>2016/11/24</a:t>
            </a:fld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CEFB-6872-4282-B91E-FF829971E7A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75BB-D216-4161-9762-209BCCBE5691}" type="datetime1">
              <a:rPr lang="zh-CN" altLang="en-US" smtClean="0"/>
              <a:t>2016/11/24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CEFB-6872-4282-B91E-FF829971E7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C99A1AD-2D87-4CB1-9B89-1C2804FE4C12}" type="datetime1">
              <a:rPr lang="zh-CN" altLang="en-US" smtClean="0"/>
              <a:t>2016/11/24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22ECEFB-6872-4282-B91E-FF829971E7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云计算简介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2016</a:t>
            </a:r>
            <a:r>
              <a:rPr lang="zh-CN" altLang="en-US" dirty="0" smtClean="0"/>
              <a:t>年</a:t>
            </a:r>
            <a:r>
              <a:rPr lang="en-US" altLang="zh-CN" dirty="0" smtClean="0"/>
              <a:t>11</a:t>
            </a:r>
            <a:r>
              <a:rPr lang="zh-CN" altLang="en-US" dirty="0" smtClean="0"/>
              <a:t>月</a:t>
            </a:r>
            <a:r>
              <a:rPr lang="en-US" altLang="zh-CN" dirty="0" smtClean="0"/>
              <a:t>24</a:t>
            </a:r>
            <a:r>
              <a:rPr lang="zh-CN" altLang="en-US" dirty="0" smtClean="0"/>
              <a:t>日</a:t>
            </a:r>
            <a:endParaRPr lang="en-US" altLang="zh-CN" dirty="0" smtClean="0"/>
          </a:p>
          <a:p>
            <a:r>
              <a:rPr lang="zh-CN" altLang="en-US" dirty="0" smtClean="0"/>
              <a:t>考生刘大毛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CEFB-6872-4282-B91E-FF829971E7AA}" type="slidenum">
              <a:rPr lang="zh-CN" altLang="en-US" smtClean="0"/>
              <a:t>1</a:t>
            </a:fld>
            <a:endParaRPr lang="zh-CN" altLang="en-US"/>
          </a:p>
        </p:txBody>
      </p:sp>
      <p:pic>
        <p:nvPicPr>
          <p:cNvPr id="1026" name="Picture 2" descr="云计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293096"/>
            <a:ext cx="2095500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60914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dirty="0" smtClean="0"/>
              <a:t>主要内容</a:t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>
                <a:hlinkClick r:id="rId2" action="ppaction://hlinksldjump"/>
              </a:rPr>
              <a:t>一</a:t>
            </a:r>
            <a:r>
              <a:rPr lang="zh-CN" altLang="zh-CN" dirty="0">
                <a:hlinkClick r:id="rId2" action="ppaction://hlinksldjump"/>
              </a:rPr>
              <a:t>、云计算的概念</a:t>
            </a:r>
            <a:r>
              <a:rPr lang="en-US" altLang="zh-CN" dirty="0">
                <a:hlinkClick r:id="rId2" action="ppaction://hlinksldjump"/>
              </a:rPr>
              <a:t> </a:t>
            </a:r>
            <a:endParaRPr lang="zh-CN" altLang="zh-CN" dirty="0"/>
          </a:p>
          <a:p>
            <a:r>
              <a:rPr lang="zh-CN" altLang="zh-CN" dirty="0">
                <a:hlinkClick r:id="rId3" action="ppaction://hlinksldjump"/>
              </a:rPr>
              <a:t>二、云计算的特征</a:t>
            </a:r>
            <a:endParaRPr lang="zh-CN" altLang="zh-CN" dirty="0"/>
          </a:p>
          <a:p>
            <a:r>
              <a:rPr lang="zh-CN" altLang="zh-CN" dirty="0">
                <a:hlinkClick r:id="rId4" action="ppaction://hlinksldjump"/>
              </a:rPr>
              <a:t>三、云计算的服务形式</a:t>
            </a:r>
            <a:r>
              <a:rPr lang="en-US" altLang="zh-CN" dirty="0">
                <a:hlinkClick r:id="rId4" action="ppaction://hlinksldjump"/>
              </a:rPr>
              <a:t> 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CEFB-6872-4282-B91E-FF829971E7A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6581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dirty="0" smtClean="0"/>
              <a:t>一、云计算的概念</a:t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CEFB-6872-4282-B91E-FF829971E7AA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zh-CN" dirty="0" smtClean="0"/>
              <a:t>云</a:t>
            </a:r>
            <a:r>
              <a:rPr lang="zh-CN" altLang="zh-CN" dirty="0"/>
              <a:t>计算（</a:t>
            </a:r>
            <a:r>
              <a:rPr lang="en-US" altLang="zh-CN" dirty="0"/>
              <a:t>cloud computing</a:t>
            </a:r>
            <a:r>
              <a:rPr lang="zh-CN" altLang="zh-CN" dirty="0"/>
              <a:t>）是基于互联网的相关服务的增加、使用和交付模式，通常涉及通过互联网来提供动态易扩展且经常是虚拟化的资源。云是网络、互联网的一种比喻说法。过去在图中往往用云来表示电信网，后来也用来表示互联网和底层基础设施的抽象。</a:t>
            </a:r>
          </a:p>
          <a:p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CN" altLang="zh-CN" dirty="0" smtClean="0"/>
              <a:t>云计算是分布式计算（</a:t>
            </a:r>
            <a:r>
              <a:rPr lang="en-US" altLang="zh-CN" dirty="0" smtClean="0"/>
              <a:t>Distributed Computing</a:t>
            </a:r>
            <a:r>
              <a:rPr lang="zh-CN" altLang="zh-CN" dirty="0" smtClean="0"/>
              <a:t>）、并行计算（</a:t>
            </a:r>
            <a:r>
              <a:rPr lang="en-US" altLang="zh-CN" dirty="0" smtClean="0"/>
              <a:t>Parallel Computing</a:t>
            </a:r>
            <a:r>
              <a:rPr lang="zh-CN" altLang="zh-CN" dirty="0" smtClean="0"/>
              <a:t>）、效用计算（</a:t>
            </a:r>
            <a:r>
              <a:rPr lang="en-US" altLang="zh-CN" dirty="0" smtClean="0"/>
              <a:t>Utility Computing</a:t>
            </a:r>
            <a:r>
              <a:rPr lang="zh-CN" altLang="zh-CN" dirty="0" smtClean="0"/>
              <a:t>）、网络存储（</a:t>
            </a:r>
            <a:r>
              <a:rPr lang="en-US" altLang="zh-CN" dirty="0" smtClean="0"/>
              <a:t>Network Storage Technologies</a:t>
            </a:r>
            <a:r>
              <a:rPr lang="zh-CN" altLang="zh-CN" dirty="0" smtClean="0"/>
              <a:t>）、虚拟化（</a:t>
            </a:r>
            <a:r>
              <a:rPr lang="en-US" altLang="zh-CN" dirty="0" smtClean="0"/>
              <a:t>Virtualization</a:t>
            </a:r>
            <a:r>
              <a:rPr lang="zh-CN" altLang="zh-CN" dirty="0" smtClean="0"/>
              <a:t>）、负载均衡（</a:t>
            </a:r>
            <a:r>
              <a:rPr lang="en-US" altLang="zh-CN" dirty="0" smtClean="0"/>
              <a:t>Load Balance</a:t>
            </a:r>
            <a:r>
              <a:rPr lang="zh-CN" altLang="zh-CN" dirty="0" smtClean="0"/>
              <a:t>）等传统计算机和网络技术发展融合的产物。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73049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dirty="0" smtClean="0"/>
              <a:t>二、云计算的特征</a:t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/>
              <a:t>好比</a:t>
            </a:r>
            <a:r>
              <a:rPr lang="zh-CN" altLang="zh-CN" dirty="0"/>
              <a:t>是从古老的单台发电机模式转向了电厂集中供电的模式。它意味着计算能力也可以作为一种商品进行流通，就像煤气、水电一样，取用方便，费用低廉。最大的不同在于，它是通过互联网进行传输的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CEFB-6872-4282-B91E-FF829971E7A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1000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5978660"/>
              </p:ext>
            </p:extLst>
          </p:nvPr>
        </p:nvGraphicFramePr>
        <p:xfrm>
          <a:off x="1043492" y="2323652"/>
          <a:ext cx="6777317" cy="3508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CEFB-6872-4282-B91E-FF829971E7A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963199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dirty="0" smtClean="0"/>
              <a:t>三、云计算的服务形式</a:t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CEFB-6872-4282-B91E-FF829971E7AA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1</a:t>
            </a:r>
            <a:r>
              <a:rPr lang="zh-CN" altLang="zh-CN" dirty="0"/>
              <a:t>．</a:t>
            </a:r>
            <a:r>
              <a:rPr lang="en-US" altLang="zh-CN" dirty="0" err="1"/>
              <a:t>IaaS</a:t>
            </a:r>
            <a:endParaRPr lang="zh-CN" altLang="zh-CN" dirty="0"/>
          </a:p>
          <a:p>
            <a:r>
              <a:rPr lang="en-US" altLang="zh-CN" dirty="0" err="1"/>
              <a:t>IaaS</a:t>
            </a:r>
            <a:r>
              <a:rPr lang="en-US" altLang="zh-CN" dirty="0"/>
              <a:t>(Infrastructure-as-a- Service)</a:t>
            </a:r>
            <a:r>
              <a:rPr lang="zh-CN" altLang="zh-CN" dirty="0"/>
              <a:t>：基础设施即服务。消费者通过</a:t>
            </a:r>
            <a:r>
              <a:rPr lang="en-US" altLang="zh-CN" dirty="0"/>
              <a:t>Internet</a:t>
            </a:r>
            <a:r>
              <a:rPr lang="zh-CN" altLang="zh-CN" dirty="0"/>
              <a:t>可以从完善的计算机基础设施获得服务。</a:t>
            </a:r>
            <a:r>
              <a:rPr lang="en-US" altLang="zh-CN" dirty="0"/>
              <a:t> </a:t>
            </a:r>
            <a:endParaRPr lang="zh-CN" altLang="zh-CN" dirty="0"/>
          </a:p>
          <a:p>
            <a:r>
              <a:rPr lang="en-US" altLang="zh-CN" dirty="0" err="1"/>
              <a:t>Iaas</a:t>
            </a:r>
            <a:r>
              <a:rPr lang="zh-CN" altLang="zh-CN" dirty="0"/>
              <a:t>通过网络向用户提供计算机（物理机和虚拟机）、存储空间、网络连接、负载均衡和防火墙等基本计算资源；用户在此基础上部署和运行各种软件，包括操作系统和应用程序。</a:t>
            </a:r>
          </a:p>
          <a:p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pic>
        <p:nvPicPr>
          <p:cNvPr id="2050" name="Picture 2" descr="what_is_infrastructure_as_a_service_ia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16832"/>
            <a:ext cx="4312479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27553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CEFB-6872-4282-B91E-FF829971E7AA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/>
              <a:t>2</a:t>
            </a:r>
            <a:r>
              <a:rPr lang="zh-CN" altLang="zh-CN" dirty="0"/>
              <a:t>．</a:t>
            </a:r>
            <a:r>
              <a:rPr lang="en-US" altLang="zh-CN" dirty="0" err="1"/>
              <a:t>PaaS</a:t>
            </a:r>
            <a:endParaRPr lang="zh-CN" altLang="zh-CN" dirty="0"/>
          </a:p>
          <a:p>
            <a:r>
              <a:rPr lang="en-US" altLang="zh-CN" dirty="0" err="1"/>
              <a:t>PaaS</a:t>
            </a:r>
            <a:r>
              <a:rPr lang="en-US" altLang="zh-CN" dirty="0"/>
              <a:t>(Platform-as-a- Service)</a:t>
            </a:r>
            <a:r>
              <a:rPr lang="zh-CN" altLang="zh-CN" dirty="0"/>
              <a:t>：平台即服务。</a:t>
            </a:r>
            <a:r>
              <a:rPr lang="en-US" altLang="zh-CN" dirty="0" err="1"/>
              <a:t>PaaS</a:t>
            </a:r>
            <a:r>
              <a:rPr lang="zh-CN" altLang="zh-CN" dirty="0"/>
              <a:t>实际上是指将软件研发的平台作为一种服务，以</a:t>
            </a:r>
            <a:r>
              <a:rPr lang="en-US" altLang="zh-CN" dirty="0"/>
              <a:t>SaaS</a:t>
            </a:r>
            <a:r>
              <a:rPr lang="zh-CN" altLang="zh-CN" dirty="0"/>
              <a:t>的模式提交给用户。</a:t>
            </a:r>
          </a:p>
          <a:p>
            <a:r>
              <a:rPr lang="zh-CN" altLang="zh-CN" dirty="0"/>
              <a:t>平台通常包括操作系统、编程语言的运行环境、数据库和</a:t>
            </a:r>
            <a:r>
              <a:rPr lang="en-US" altLang="zh-CN" dirty="0"/>
              <a:t> Web </a:t>
            </a:r>
            <a:r>
              <a:rPr lang="zh-CN" altLang="zh-CN" dirty="0"/>
              <a:t>服务器，用户在此平台上部署和运行自己的应用。用户不能管理和控制底层的基础设施，只能控制自己部署的应用。</a:t>
            </a:r>
          </a:p>
          <a:p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pic>
        <p:nvPicPr>
          <p:cNvPr id="3074" name="Picture 2" descr="what_is_platform_as_a_service_pa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561985"/>
            <a:ext cx="3528392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20803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CEFB-6872-4282-B91E-FF829971E7AA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/>
              <a:t>3</a:t>
            </a:r>
            <a:r>
              <a:rPr lang="zh-CN" altLang="zh-CN" dirty="0"/>
              <a:t>．</a:t>
            </a:r>
            <a:r>
              <a:rPr lang="en-US" altLang="zh-CN" dirty="0"/>
              <a:t>SaaS</a:t>
            </a:r>
            <a:endParaRPr lang="zh-CN" altLang="zh-CN" dirty="0"/>
          </a:p>
          <a:p>
            <a:r>
              <a:rPr lang="en-US" altLang="zh-CN" dirty="0"/>
              <a:t>SaaS(Software-as-a- Service)</a:t>
            </a:r>
            <a:r>
              <a:rPr lang="zh-CN" altLang="zh-CN" dirty="0"/>
              <a:t>：软件即服务。它是一种通过</a:t>
            </a:r>
            <a:r>
              <a:rPr lang="en-US" altLang="zh-CN" dirty="0"/>
              <a:t>Internet</a:t>
            </a:r>
            <a:r>
              <a:rPr lang="zh-CN" altLang="zh-CN" dirty="0"/>
              <a:t>提供软件的模式，用户无需购买软件，而是向提供商租用基于</a:t>
            </a:r>
            <a:r>
              <a:rPr lang="en-US" altLang="zh-CN" dirty="0"/>
              <a:t>Web</a:t>
            </a:r>
            <a:r>
              <a:rPr lang="zh-CN" altLang="zh-CN" dirty="0"/>
              <a:t>的软件，来管理企业经营活动。</a:t>
            </a:r>
          </a:p>
          <a:p>
            <a:r>
              <a:rPr lang="zh-CN" altLang="zh-CN" dirty="0"/>
              <a:t>云提供商在云端安装和运行应用软件，云用户通过云客户端使用软件。云用户不能管理应用软件运行的基础设施和平台，只能做有限的应用程序设置。</a:t>
            </a:r>
          </a:p>
          <a:p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pic>
        <p:nvPicPr>
          <p:cNvPr id="4098" name="Picture 2" descr="what_is_software_as_a_service_sa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397093"/>
            <a:ext cx="3822425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488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敬请批评指正！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CEFB-6872-4282-B91E-FF829971E7A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7961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奥斯汀">
  <a:themeElements>
    <a:clrScheme name="奥斯汀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奥斯汀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</TotalTime>
  <Words>492</Words>
  <Application>Microsoft Office PowerPoint</Application>
  <PresentationFormat>全屏显示(4:3)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奥斯汀</vt:lpstr>
      <vt:lpstr>云计算简介 </vt:lpstr>
      <vt:lpstr>主要内容 </vt:lpstr>
      <vt:lpstr>一、云计算的概念 </vt:lpstr>
      <vt:lpstr>二、云计算的特征 </vt:lpstr>
      <vt:lpstr>PowerPoint 演示文稿</vt:lpstr>
      <vt:lpstr>三、云计算的服务形式 </vt:lpstr>
      <vt:lpstr>PowerPoint 演示文稿</vt:lpstr>
      <vt:lpstr>PowerPoint 演示文稿</vt:lpstr>
      <vt:lpstr>敬请批评指正！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user</cp:lastModifiedBy>
  <cp:revision>2</cp:revision>
  <dcterms:created xsi:type="dcterms:W3CDTF">2016-11-23T17:59:44Z</dcterms:created>
  <dcterms:modified xsi:type="dcterms:W3CDTF">2016-11-23T18:07:31Z</dcterms:modified>
</cp:coreProperties>
</file>