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675" r:id="rId1"/>
  </p:sldMasterIdLst>
  <p:notesMasterIdLst>
    <p:notesMasterId r:id="rId11"/>
  </p:notesMasterIdLst>
  <p:handoutMasterIdLst>
    <p:handoutMasterId r:id="rId12"/>
  </p:handoutMasterIdLst>
  <p:sldIdLst>
    <p:sldId id="787" r:id="rId2"/>
    <p:sldId id="827" r:id="rId3"/>
    <p:sldId id="777" r:id="rId4"/>
    <p:sldId id="723" r:id="rId5"/>
    <p:sldId id="828" r:id="rId6"/>
    <p:sldId id="829" r:id="rId7"/>
    <p:sldId id="832" r:id="rId8"/>
    <p:sldId id="833" r:id="rId9"/>
    <p:sldId id="826" r:id="rId10"/>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议程" id="{C94E3347-36C6-4EE3-AC82-2A75796E3CF5}">
          <p14:sldIdLst>
            <p14:sldId id="787"/>
            <p14:sldId id="827"/>
          </p14:sldIdLst>
        </p14:section>
        <p14:section name="内容分" id="{8A68630B-53E5-484F-91D3-D3678DF23936}">
          <p14:sldIdLst>
            <p14:sldId id="777"/>
            <p14:sldId id="723"/>
            <p14:sldId id="828"/>
            <p14:sldId id="829"/>
            <p14:sldId id="832"/>
            <p14:sldId id="833"/>
          </p14:sldIdLst>
        </p14:section>
        <p14:section name="结束" id="{6C9754A0-98F1-4D0D-AF64-EC35E77FD0A0}">
          <p14:sldIdLst>
            <p14:sldId id="826"/>
          </p14:sldIdLst>
        </p14:section>
      </p14:sectionLst>
    </p:ext>
    <p:ext uri="{EFAFB233-063F-42B5-8137-9DF3F51BA10A}">
      <p15:sldGuideLst xmlns="" xmlns:p15="http://schemas.microsoft.com/office/powerpoint/2012/main">
        <p15:guide id="1" orient="horz" pos="143">
          <p15:clr>
            <a:srgbClr val="A4A3A4"/>
          </p15:clr>
        </p15:guide>
        <p15:guide id="2" orient="horz" pos="916">
          <p15:clr>
            <a:srgbClr val="A4A3A4"/>
          </p15:clr>
        </p15:guide>
        <p15:guide id="3" orient="horz" pos="1197">
          <p15:clr>
            <a:srgbClr val="A4A3A4"/>
          </p15:clr>
        </p15:guide>
        <p15:guide id="4" orient="horz" pos="2159">
          <p15:clr>
            <a:srgbClr val="A4A3A4"/>
          </p15:clr>
        </p15:guide>
        <p15:guide id="5" orient="horz" pos="2086">
          <p15:clr>
            <a:srgbClr val="A4A3A4"/>
          </p15:clr>
        </p15:guide>
        <p15:guide id="6" pos="328">
          <p15:clr>
            <a:srgbClr val="A4A3A4"/>
          </p15:clr>
        </p15:guide>
        <p15:guide id="7" pos="7285">
          <p15:clr>
            <a:srgbClr val="A4A3A4"/>
          </p15:clr>
        </p15:guide>
        <p15:guide id="8" pos="514">
          <p15:clr>
            <a:srgbClr val="A4A3A4"/>
          </p15:clr>
        </p15:guide>
        <p15:guide id="9" pos="384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00B050"/>
    <a:srgbClr val="EA541F"/>
    <a:srgbClr val="990033"/>
    <a:srgbClr val="00188F"/>
    <a:srgbClr val="01BCFF"/>
    <a:srgbClr val="EB3C00"/>
    <a:srgbClr val="33CC33"/>
    <a:srgbClr val="0071C5"/>
    <a:srgbClr val="4D50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9" autoAdjust="0"/>
    <p:restoredTop sz="82533" autoAdjust="0"/>
  </p:normalViewPr>
  <p:slideViewPr>
    <p:cSldViewPr snapToGrid="0" snapToObjects="1">
      <p:cViewPr varScale="1">
        <p:scale>
          <a:sx n="67" d="100"/>
          <a:sy n="67" d="100"/>
        </p:scale>
        <p:origin x="-672" y="-108"/>
      </p:cViewPr>
      <p:guideLst>
        <p:guide orient="horz" pos="143"/>
        <p:guide orient="horz" pos="916"/>
        <p:guide orient="horz" pos="1197"/>
        <p:guide orient="horz" pos="2159"/>
        <p:guide orient="horz" pos="2086"/>
        <p:guide pos="328"/>
        <p:guide pos="7285"/>
        <p:guide pos="514"/>
        <p:guide pos="3841"/>
      </p:guideLst>
    </p:cSldViewPr>
  </p:slideViewPr>
  <p:outlineViewPr>
    <p:cViewPr>
      <p:scale>
        <a:sx n="33" d="100"/>
        <a:sy n="33" d="100"/>
      </p:scale>
      <p:origin x="0" y="0"/>
    </p:cViewPr>
  </p:outlineViewPr>
  <p:notesTextViewPr>
    <p:cViewPr>
      <p:scale>
        <a:sx n="25" d="100"/>
        <a:sy n="25" d="100"/>
      </p:scale>
      <p:origin x="0" y="0"/>
    </p:cViewPr>
  </p:notesTextViewPr>
  <p:sorterViewPr>
    <p:cViewPr varScale="1">
      <p:scale>
        <a:sx n="100" d="100"/>
        <a:sy n="100" d="100"/>
      </p:scale>
      <p:origin x="0" y="-10776"/>
    </p:cViewPr>
  </p:sorterViewPr>
  <p:notesViewPr>
    <p:cSldViewPr snapToGrid="0" snapToObjects="1" showGuides="1">
      <p:cViewPr varScale="1">
        <p:scale>
          <a:sx n="70" d="100"/>
          <a:sy n="70" d="100"/>
        </p:scale>
        <p:origin x="324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笔记本电脑</c:v>
                </c:pt>
              </c:strCache>
            </c:strRef>
          </c:tx>
          <c:marker>
            <c:symbol val="none"/>
          </c:marker>
          <c:cat>
            <c:strRef>
              <c:f>Sheet1!$A$2:$A$6</c:f>
              <c:strCache>
                <c:ptCount val="5"/>
                <c:pt idx="0">
                  <c:v>2010年</c:v>
                </c:pt>
                <c:pt idx="1">
                  <c:v>2011年</c:v>
                </c:pt>
                <c:pt idx="2">
                  <c:v>2012年</c:v>
                </c:pt>
                <c:pt idx="3">
                  <c:v>2013年</c:v>
                </c:pt>
                <c:pt idx="4">
                  <c:v>2014年</c:v>
                </c:pt>
              </c:strCache>
            </c:strRef>
          </c:cat>
          <c:val>
            <c:numRef>
              <c:f>Sheet1!$B$2:$B$6</c:f>
              <c:numCache>
                <c:formatCode>General</c:formatCode>
                <c:ptCount val="5"/>
                <c:pt idx="0">
                  <c:v>7.9</c:v>
                </c:pt>
                <c:pt idx="1">
                  <c:v>6.1</c:v>
                </c:pt>
                <c:pt idx="2">
                  <c:v>5.3</c:v>
                </c:pt>
                <c:pt idx="3">
                  <c:v>4.5</c:v>
                </c:pt>
                <c:pt idx="4">
                  <c:v>2.9</c:v>
                </c:pt>
              </c:numCache>
            </c:numRef>
          </c:val>
          <c:smooth val="0"/>
        </c:ser>
        <c:ser>
          <c:idx val="1"/>
          <c:order val="1"/>
          <c:tx>
            <c:strRef>
              <c:f>Sheet1!$C$1</c:f>
              <c:strCache>
                <c:ptCount val="1"/>
                <c:pt idx="0">
                  <c:v>平板电脑</c:v>
                </c:pt>
              </c:strCache>
            </c:strRef>
          </c:tx>
          <c:marker>
            <c:symbol val="none"/>
          </c:marker>
          <c:cat>
            <c:strRef>
              <c:f>Sheet1!$A$2:$A$6</c:f>
              <c:strCache>
                <c:ptCount val="5"/>
                <c:pt idx="0">
                  <c:v>2010年</c:v>
                </c:pt>
                <c:pt idx="1">
                  <c:v>2011年</c:v>
                </c:pt>
                <c:pt idx="2">
                  <c:v>2012年</c:v>
                </c:pt>
                <c:pt idx="3">
                  <c:v>2013年</c:v>
                </c:pt>
                <c:pt idx="4">
                  <c:v>2014年</c:v>
                </c:pt>
              </c:strCache>
            </c:strRef>
          </c:cat>
          <c:val>
            <c:numRef>
              <c:f>Sheet1!$C$2:$C$6</c:f>
              <c:numCache>
                <c:formatCode>General</c:formatCode>
                <c:ptCount val="5"/>
                <c:pt idx="0">
                  <c:v>1.4</c:v>
                </c:pt>
                <c:pt idx="1">
                  <c:v>1.7</c:v>
                </c:pt>
                <c:pt idx="2">
                  <c:v>2.1</c:v>
                </c:pt>
                <c:pt idx="3">
                  <c:v>2.5</c:v>
                </c:pt>
                <c:pt idx="4">
                  <c:v>3.2</c:v>
                </c:pt>
              </c:numCache>
            </c:numRef>
          </c:val>
          <c:smooth val="0"/>
        </c:ser>
        <c:ser>
          <c:idx val="2"/>
          <c:order val="2"/>
          <c:tx>
            <c:strRef>
              <c:f>Sheet1!$D$1</c:f>
              <c:strCache>
                <c:ptCount val="1"/>
                <c:pt idx="0">
                  <c:v>智能手机</c:v>
                </c:pt>
              </c:strCache>
            </c:strRef>
          </c:tx>
          <c:marker>
            <c:symbol val="none"/>
          </c:marker>
          <c:cat>
            <c:strRef>
              <c:f>Sheet1!$A$2:$A$6</c:f>
              <c:strCache>
                <c:ptCount val="5"/>
                <c:pt idx="0">
                  <c:v>2010年</c:v>
                </c:pt>
                <c:pt idx="1">
                  <c:v>2011年</c:v>
                </c:pt>
                <c:pt idx="2">
                  <c:v>2012年</c:v>
                </c:pt>
                <c:pt idx="3">
                  <c:v>2013年</c:v>
                </c:pt>
                <c:pt idx="4">
                  <c:v>2014年</c:v>
                </c:pt>
              </c:strCache>
            </c:strRef>
          </c:cat>
          <c:val>
            <c:numRef>
              <c:f>Sheet1!$D$2:$D$6</c:f>
              <c:numCache>
                <c:formatCode>General</c:formatCode>
                <c:ptCount val="5"/>
                <c:pt idx="0">
                  <c:v>1</c:v>
                </c:pt>
                <c:pt idx="1">
                  <c:v>2.2000000000000002</c:v>
                </c:pt>
                <c:pt idx="2">
                  <c:v>2.6</c:v>
                </c:pt>
                <c:pt idx="3">
                  <c:v>3</c:v>
                </c:pt>
                <c:pt idx="4">
                  <c:v>3.9</c:v>
                </c:pt>
              </c:numCache>
            </c:numRef>
          </c:val>
          <c:smooth val="0"/>
        </c:ser>
        <c:dLbls>
          <c:showLegendKey val="0"/>
          <c:showVal val="0"/>
          <c:showCatName val="0"/>
          <c:showSerName val="0"/>
          <c:showPercent val="0"/>
          <c:showBubbleSize val="0"/>
        </c:dLbls>
        <c:marker val="1"/>
        <c:smooth val="0"/>
        <c:axId val="97186816"/>
        <c:axId val="162592384"/>
      </c:lineChart>
      <c:catAx>
        <c:axId val="97186816"/>
        <c:scaling>
          <c:orientation val="minMax"/>
        </c:scaling>
        <c:delete val="0"/>
        <c:axPos val="b"/>
        <c:majorTickMark val="out"/>
        <c:minorTickMark val="none"/>
        <c:tickLblPos val="nextTo"/>
        <c:crossAx val="162592384"/>
        <c:crosses val="autoZero"/>
        <c:auto val="1"/>
        <c:lblAlgn val="ctr"/>
        <c:lblOffset val="100"/>
        <c:noMultiLvlLbl val="0"/>
      </c:catAx>
      <c:valAx>
        <c:axId val="162592384"/>
        <c:scaling>
          <c:orientation val="minMax"/>
        </c:scaling>
        <c:delete val="0"/>
        <c:axPos val="l"/>
        <c:majorGridlines/>
        <c:numFmt formatCode="General" sourceLinked="1"/>
        <c:majorTickMark val="out"/>
        <c:minorTickMark val="none"/>
        <c:tickLblPos val="nextTo"/>
        <c:crossAx val="97186816"/>
        <c:crosses val="autoZero"/>
        <c:crossBetween val="between"/>
      </c:valAx>
    </c:plotArea>
    <c:legend>
      <c:legendPos val="r"/>
      <c:layout/>
      <c:overlay val="0"/>
    </c:legend>
    <c:plotVisOnly val="1"/>
    <c:dispBlanksAs val="gap"/>
    <c:showDLblsOverMax val="0"/>
  </c:chart>
  <c:txPr>
    <a:bodyPr/>
    <a:lstStyle/>
    <a:p>
      <a:pPr>
        <a:defRPr sz="1800"/>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8F9F92-B499-43ED-9D7B-A73E680BC1B1}" type="doc">
      <dgm:prSet loTypeId="urn:microsoft.com/office/officeart/2005/8/layout/hList1" loCatId="list" qsTypeId="urn:microsoft.com/office/officeart/2005/8/quickstyle/simple4" qsCatId="simple" csTypeId="urn:microsoft.com/office/officeart/2005/8/colors/accent1_2" csCatId="accent1"/>
      <dgm:spPr/>
      <dgm:t>
        <a:bodyPr/>
        <a:lstStyle/>
        <a:p>
          <a:endParaRPr lang="zh-CN" altLang="en-US"/>
        </a:p>
      </dgm:t>
    </dgm:pt>
    <dgm:pt modelId="{8FE603C6-C083-46C5-9335-C9A7336FE5CA}">
      <dgm:prSet/>
      <dgm:spPr/>
      <dgm:t>
        <a:bodyPr/>
        <a:lstStyle/>
        <a:p>
          <a:pPr rtl="0"/>
          <a:r>
            <a:rPr lang="zh-CN" smtClean="0"/>
            <a:t>消息</a:t>
          </a:r>
          <a:endParaRPr lang="zh-CN"/>
        </a:p>
      </dgm:t>
    </dgm:pt>
    <dgm:pt modelId="{A0BA3B49-CE0D-46EF-A222-6673B0A486C6}" type="parTrans" cxnId="{73E24234-8147-4180-A5A2-B9175667B677}">
      <dgm:prSet/>
      <dgm:spPr/>
      <dgm:t>
        <a:bodyPr/>
        <a:lstStyle/>
        <a:p>
          <a:endParaRPr lang="zh-CN" altLang="en-US"/>
        </a:p>
      </dgm:t>
    </dgm:pt>
    <dgm:pt modelId="{B578D9C0-B56F-424A-BFBA-496CEFE0C906}" type="sibTrans" cxnId="{73E24234-8147-4180-A5A2-B9175667B677}">
      <dgm:prSet/>
      <dgm:spPr/>
      <dgm:t>
        <a:bodyPr/>
        <a:lstStyle/>
        <a:p>
          <a:endParaRPr lang="zh-CN" altLang="en-US"/>
        </a:p>
      </dgm:t>
    </dgm:pt>
    <dgm:pt modelId="{A3DE24CB-FB88-417A-8AA9-B1F482BEACA0}">
      <dgm:prSet/>
      <dgm:spPr/>
      <dgm:t>
        <a:bodyPr/>
        <a:lstStyle/>
        <a:p>
          <a:pPr rtl="0"/>
          <a:r>
            <a:rPr lang="zh-CN" smtClean="0"/>
            <a:t>电子邮件</a:t>
          </a:r>
          <a:endParaRPr lang="zh-CN"/>
        </a:p>
      </dgm:t>
    </dgm:pt>
    <dgm:pt modelId="{B5C535EE-1DA1-470A-84BC-AC0D584746D7}" type="parTrans" cxnId="{47D8E452-ABEF-4AF1-A1CD-5DBD5AD4F86B}">
      <dgm:prSet/>
      <dgm:spPr/>
      <dgm:t>
        <a:bodyPr/>
        <a:lstStyle/>
        <a:p>
          <a:endParaRPr lang="zh-CN" altLang="en-US"/>
        </a:p>
      </dgm:t>
    </dgm:pt>
    <dgm:pt modelId="{3E8803BB-C242-4843-98D3-365B5B2EC936}" type="sibTrans" cxnId="{47D8E452-ABEF-4AF1-A1CD-5DBD5AD4F86B}">
      <dgm:prSet/>
      <dgm:spPr/>
      <dgm:t>
        <a:bodyPr/>
        <a:lstStyle/>
        <a:p>
          <a:endParaRPr lang="zh-CN" altLang="en-US"/>
        </a:p>
      </dgm:t>
    </dgm:pt>
    <dgm:pt modelId="{F4E1B804-3AE8-4CB0-842E-8DC736DA604D}">
      <dgm:prSet/>
      <dgm:spPr/>
      <dgm:t>
        <a:bodyPr/>
        <a:lstStyle/>
        <a:p>
          <a:pPr rtl="0"/>
          <a:r>
            <a:rPr lang="zh-CN" smtClean="0"/>
            <a:t>在线状态</a:t>
          </a:r>
          <a:endParaRPr lang="zh-CN"/>
        </a:p>
      </dgm:t>
    </dgm:pt>
    <dgm:pt modelId="{4C4F7295-1510-4407-B1A3-17B60F498074}" type="parTrans" cxnId="{2DE14F94-92E7-4B02-9E70-098E0DED5A31}">
      <dgm:prSet/>
      <dgm:spPr/>
      <dgm:t>
        <a:bodyPr/>
        <a:lstStyle/>
        <a:p>
          <a:endParaRPr lang="zh-CN" altLang="en-US"/>
        </a:p>
      </dgm:t>
    </dgm:pt>
    <dgm:pt modelId="{22CA4751-DA9D-4589-9AB0-FFAD00934EAD}" type="sibTrans" cxnId="{2DE14F94-92E7-4B02-9E70-098E0DED5A31}">
      <dgm:prSet/>
      <dgm:spPr/>
      <dgm:t>
        <a:bodyPr/>
        <a:lstStyle/>
        <a:p>
          <a:endParaRPr lang="zh-CN" altLang="en-US"/>
        </a:p>
      </dgm:t>
    </dgm:pt>
    <dgm:pt modelId="{59A8433F-4B46-45D3-A049-86BA69CF9638}">
      <dgm:prSet/>
      <dgm:spPr/>
      <dgm:t>
        <a:bodyPr/>
        <a:lstStyle/>
        <a:p>
          <a:pPr rtl="0"/>
          <a:r>
            <a:rPr lang="zh-CN" smtClean="0"/>
            <a:t>即时消息</a:t>
          </a:r>
          <a:endParaRPr lang="zh-CN"/>
        </a:p>
      </dgm:t>
    </dgm:pt>
    <dgm:pt modelId="{0C9E543A-A6C1-4CE8-9DEE-9E18E5A1C82C}" type="parTrans" cxnId="{6D71CFC2-8653-4E99-8B9F-9DF056ABC360}">
      <dgm:prSet/>
      <dgm:spPr/>
      <dgm:t>
        <a:bodyPr/>
        <a:lstStyle/>
        <a:p>
          <a:endParaRPr lang="zh-CN" altLang="en-US"/>
        </a:p>
      </dgm:t>
    </dgm:pt>
    <dgm:pt modelId="{27BF19F6-B3F6-4726-B4B9-317B58E2421C}" type="sibTrans" cxnId="{6D71CFC2-8653-4E99-8B9F-9DF056ABC360}">
      <dgm:prSet/>
      <dgm:spPr/>
      <dgm:t>
        <a:bodyPr/>
        <a:lstStyle/>
        <a:p>
          <a:endParaRPr lang="zh-CN" altLang="en-US"/>
        </a:p>
      </dgm:t>
    </dgm:pt>
    <dgm:pt modelId="{3DBF2FF1-7BAE-484F-A21F-94BBC2B4B8B6}">
      <dgm:prSet/>
      <dgm:spPr/>
      <dgm:t>
        <a:bodyPr/>
        <a:lstStyle/>
        <a:p>
          <a:pPr rtl="0"/>
          <a:r>
            <a:rPr lang="zh-CN" smtClean="0"/>
            <a:t>会议</a:t>
          </a:r>
          <a:endParaRPr lang="zh-CN"/>
        </a:p>
      </dgm:t>
    </dgm:pt>
    <dgm:pt modelId="{04D55A95-1698-43E4-AD3F-CCC988E67A75}" type="parTrans" cxnId="{24E698B9-A2D6-4682-B03E-F52447EF1708}">
      <dgm:prSet/>
      <dgm:spPr/>
      <dgm:t>
        <a:bodyPr/>
        <a:lstStyle/>
        <a:p>
          <a:endParaRPr lang="zh-CN" altLang="en-US"/>
        </a:p>
      </dgm:t>
    </dgm:pt>
    <dgm:pt modelId="{300CB782-976B-4BA2-9584-F92D4BD8EC1C}" type="sibTrans" cxnId="{24E698B9-A2D6-4682-B03E-F52447EF1708}">
      <dgm:prSet/>
      <dgm:spPr/>
      <dgm:t>
        <a:bodyPr/>
        <a:lstStyle/>
        <a:p>
          <a:endParaRPr lang="zh-CN" altLang="en-US"/>
        </a:p>
      </dgm:t>
    </dgm:pt>
    <dgm:pt modelId="{53ACE84E-FF3A-44BA-863C-C16604428781}">
      <dgm:prSet/>
      <dgm:spPr/>
      <dgm:t>
        <a:bodyPr/>
        <a:lstStyle/>
        <a:p>
          <a:pPr rtl="0"/>
          <a:r>
            <a:rPr lang="zh-CN" smtClean="0"/>
            <a:t>网络会议</a:t>
          </a:r>
          <a:endParaRPr lang="zh-CN"/>
        </a:p>
      </dgm:t>
    </dgm:pt>
    <dgm:pt modelId="{C1EAB23A-C5E4-45FB-9CA3-C458678D350F}" type="parTrans" cxnId="{F5E456D4-0BA7-4DF9-86D1-9B1C68FD1A05}">
      <dgm:prSet/>
      <dgm:spPr/>
      <dgm:t>
        <a:bodyPr/>
        <a:lstStyle/>
        <a:p>
          <a:endParaRPr lang="zh-CN" altLang="en-US"/>
        </a:p>
      </dgm:t>
    </dgm:pt>
    <dgm:pt modelId="{D4E189F9-142E-4365-AF8A-257255D1A8EA}" type="sibTrans" cxnId="{F5E456D4-0BA7-4DF9-86D1-9B1C68FD1A05}">
      <dgm:prSet/>
      <dgm:spPr/>
      <dgm:t>
        <a:bodyPr/>
        <a:lstStyle/>
        <a:p>
          <a:endParaRPr lang="zh-CN" altLang="en-US"/>
        </a:p>
      </dgm:t>
    </dgm:pt>
    <dgm:pt modelId="{AB8AE5A9-7692-4897-B1D6-CE088D76ECFE}">
      <dgm:prSet/>
      <dgm:spPr/>
      <dgm:t>
        <a:bodyPr/>
        <a:lstStyle/>
        <a:p>
          <a:pPr rtl="0"/>
          <a:r>
            <a:rPr lang="zh-CN" smtClean="0"/>
            <a:t>电话会议</a:t>
          </a:r>
          <a:endParaRPr lang="zh-CN"/>
        </a:p>
      </dgm:t>
    </dgm:pt>
    <dgm:pt modelId="{39F11C43-185C-4911-A300-CBA88A6C56E5}" type="parTrans" cxnId="{BC47C421-FB3F-4BF3-9B39-1DAF1CC110B2}">
      <dgm:prSet/>
      <dgm:spPr/>
      <dgm:t>
        <a:bodyPr/>
        <a:lstStyle/>
        <a:p>
          <a:endParaRPr lang="zh-CN" altLang="en-US"/>
        </a:p>
      </dgm:t>
    </dgm:pt>
    <dgm:pt modelId="{4369C6C9-BD6F-4D31-915F-CB8312F13ABD}" type="sibTrans" cxnId="{BC47C421-FB3F-4BF3-9B39-1DAF1CC110B2}">
      <dgm:prSet/>
      <dgm:spPr/>
      <dgm:t>
        <a:bodyPr/>
        <a:lstStyle/>
        <a:p>
          <a:endParaRPr lang="zh-CN" altLang="en-US"/>
        </a:p>
      </dgm:t>
    </dgm:pt>
    <dgm:pt modelId="{C07586DD-B75C-44F8-AB55-0D691E93072A}">
      <dgm:prSet/>
      <dgm:spPr/>
      <dgm:t>
        <a:bodyPr/>
        <a:lstStyle/>
        <a:p>
          <a:pPr rtl="0"/>
          <a:r>
            <a:rPr lang="zh-CN" smtClean="0"/>
            <a:t>视频会议</a:t>
          </a:r>
          <a:endParaRPr lang="zh-CN"/>
        </a:p>
      </dgm:t>
    </dgm:pt>
    <dgm:pt modelId="{598A0D85-2FE0-49B3-8F67-A309758F2F06}" type="parTrans" cxnId="{061448D8-8DA0-4A30-99FE-BED4B86C2399}">
      <dgm:prSet/>
      <dgm:spPr/>
      <dgm:t>
        <a:bodyPr/>
        <a:lstStyle/>
        <a:p>
          <a:endParaRPr lang="zh-CN" altLang="en-US"/>
        </a:p>
      </dgm:t>
    </dgm:pt>
    <dgm:pt modelId="{A27424BE-4E9F-431E-8236-3090552C0252}" type="sibTrans" cxnId="{061448D8-8DA0-4A30-99FE-BED4B86C2399}">
      <dgm:prSet/>
      <dgm:spPr/>
      <dgm:t>
        <a:bodyPr/>
        <a:lstStyle/>
        <a:p>
          <a:endParaRPr lang="zh-CN" altLang="en-US"/>
        </a:p>
      </dgm:t>
    </dgm:pt>
    <dgm:pt modelId="{B4E9D8BF-BA32-4FCB-967E-BA8BD852C9E0}">
      <dgm:prSet/>
      <dgm:spPr/>
      <dgm:t>
        <a:bodyPr/>
        <a:lstStyle/>
        <a:p>
          <a:pPr rtl="0"/>
          <a:r>
            <a:rPr lang="zh-CN" smtClean="0"/>
            <a:t>语音</a:t>
          </a:r>
          <a:endParaRPr lang="zh-CN"/>
        </a:p>
      </dgm:t>
    </dgm:pt>
    <dgm:pt modelId="{1FDDD9AA-8D17-43CE-867D-DCB3DFB80382}" type="parTrans" cxnId="{AE8D02D6-DC91-4546-B318-9D5B05BDE82D}">
      <dgm:prSet/>
      <dgm:spPr/>
      <dgm:t>
        <a:bodyPr/>
        <a:lstStyle/>
        <a:p>
          <a:endParaRPr lang="zh-CN" altLang="en-US"/>
        </a:p>
      </dgm:t>
    </dgm:pt>
    <dgm:pt modelId="{F948F8E1-E39F-4047-A43D-3F10031CBD73}" type="sibTrans" cxnId="{AE8D02D6-DC91-4546-B318-9D5B05BDE82D}">
      <dgm:prSet/>
      <dgm:spPr/>
      <dgm:t>
        <a:bodyPr/>
        <a:lstStyle/>
        <a:p>
          <a:endParaRPr lang="zh-CN" altLang="en-US"/>
        </a:p>
      </dgm:t>
    </dgm:pt>
    <dgm:pt modelId="{BA350D63-ADF9-4DC1-B745-8D5F1263E1E7}">
      <dgm:prSet/>
      <dgm:spPr/>
      <dgm:t>
        <a:bodyPr/>
        <a:lstStyle/>
        <a:p>
          <a:pPr rtl="0"/>
          <a:r>
            <a:rPr lang="zh-CN" smtClean="0"/>
            <a:t>语音指令</a:t>
          </a:r>
          <a:endParaRPr lang="zh-CN"/>
        </a:p>
      </dgm:t>
    </dgm:pt>
    <dgm:pt modelId="{C5E298BF-EA07-469D-8ABD-0D1BCE596DAB}" type="parTrans" cxnId="{9B8FE3DF-76B9-44ED-83DB-180975D87DF0}">
      <dgm:prSet/>
      <dgm:spPr/>
      <dgm:t>
        <a:bodyPr/>
        <a:lstStyle/>
        <a:p>
          <a:endParaRPr lang="zh-CN" altLang="en-US"/>
        </a:p>
      </dgm:t>
    </dgm:pt>
    <dgm:pt modelId="{8B02499F-FD32-449A-B1A3-C217743F3D83}" type="sibTrans" cxnId="{9B8FE3DF-76B9-44ED-83DB-180975D87DF0}">
      <dgm:prSet/>
      <dgm:spPr/>
      <dgm:t>
        <a:bodyPr/>
        <a:lstStyle/>
        <a:p>
          <a:endParaRPr lang="zh-CN" altLang="en-US"/>
        </a:p>
      </dgm:t>
    </dgm:pt>
    <dgm:pt modelId="{27CB9A3E-532C-44CB-8CE1-59EE69382CED}">
      <dgm:prSet/>
      <dgm:spPr/>
      <dgm:t>
        <a:bodyPr/>
        <a:lstStyle/>
        <a:p>
          <a:pPr rtl="0"/>
          <a:r>
            <a:rPr lang="zh-CN" smtClean="0"/>
            <a:t>语音识别</a:t>
          </a:r>
          <a:endParaRPr lang="zh-CN"/>
        </a:p>
      </dgm:t>
    </dgm:pt>
    <dgm:pt modelId="{91CD1924-1A10-4668-ACF2-312E7C7EDA96}" type="parTrans" cxnId="{781099BD-FC09-4F50-991C-A3F6AE5744BB}">
      <dgm:prSet/>
      <dgm:spPr/>
      <dgm:t>
        <a:bodyPr/>
        <a:lstStyle/>
        <a:p>
          <a:endParaRPr lang="zh-CN" altLang="en-US"/>
        </a:p>
      </dgm:t>
    </dgm:pt>
    <dgm:pt modelId="{28DB9358-CE77-414F-A25E-7CA56BAD89A8}" type="sibTrans" cxnId="{781099BD-FC09-4F50-991C-A3F6AE5744BB}">
      <dgm:prSet/>
      <dgm:spPr/>
      <dgm:t>
        <a:bodyPr/>
        <a:lstStyle/>
        <a:p>
          <a:endParaRPr lang="zh-CN" altLang="en-US"/>
        </a:p>
      </dgm:t>
    </dgm:pt>
    <dgm:pt modelId="{25524276-BD42-48A3-88EA-982E0433FF27}">
      <dgm:prSet/>
      <dgm:spPr/>
      <dgm:t>
        <a:bodyPr/>
        <a:lstStyle/>
        <a:p>
          <a:pPr rtl="0"/>
          <a:r>
            <a:rPr lang="zh-CN" smtClean="0"/>
            <a:t>语音控制</a:t>
          </a:r>
          <a:endParaRPr lang="zh-CN"/>
        </a:p>
      </dgm:t>
    </dgm:pt>
    <dgm:pt modelId="{EA8D693F-C7CE-426C-8667-6F589BEC380B}" type="parTrans" cxnId="{627BFD9A-2984-4690-B43D-40ADBCE7448D}">
      <dgm:prSet/>
      <dgm:spPr/>
      <dgm:t>
        <a:bodyPr/>
        <a:lstStyle/>
        <a:p>
          <a:endParaRPr lang="zh-CN" altLang="en-US"/>
        </a:p>
      </dgm:t>
    </dgm:pt>
    <dgm:pt modelId="{AE2CC56D-B058-47D7-8F0A-333A579947A9}" type="sibTrans" cxnId="{627BFD9A-2984-4690-B43D-40ADBCE7448D}">
      <dgm:prSet/>
      <dgm:spPr/>
      <dgm:t>
        <a:bodyPr/>
        <a:lstStyle/>
        <a:p>
          <a:endParaRPr lang="zh-CN" altLang="en-US"/>
        </a:p>
      </dgm:t>
    </dgm:pt>
    <dgm:pt modelId="{6C6A7688-4797-46FD-9934-74144340F19B}" type="pres">
      <dgm:prSet presAssocID="{5D8F9F92-B499-43ED-9D7B-A73E680BC1B1}" presName="Name0" presStyleCnt="0">
        <dgm:presLayoutVars>
          <dgm:dir/>
          <dgm:animLvl val="lvl"/>
          <dgm:resizeHandles val="exact"/>
        </dgm:presLayoutVars>
      </dgm:prSet>
      <dgm:spPr/>
    </dgm:pt>
    <dgm:pt modelId="{C39F5618-23B4-4CDC-BF75-58DB56035382}" type="pres">
      <dgm:prSet presAssocID="{8FE603C6-C083-46C5-9335-C9A7336FE5CA}" presName="composite" presStyleCnt="0"/>
      <dgm:spPr/>
    </dgm:pt>
    <dgm:pt modelId="{778BF5DB-0761-413C-B08C-DBFF1271B7E1}" type="pres">
      <dgm:prSet presAssocID="{8FE603C6-C083-46C5-9335-C9A7336FE5CA}" presName="parTx" presStyleLbl="alignNode1" presStyleIdx="0" presStyleCnt="3">
        <dgm:presLayoutVars>
          <dgm:chMax val="0"/>
          <dgm:chPref val="0"/>
          <dgm:bulletEnabled val="1"/>
        </dgm:presLayoutVars>
      </dgm:prSet>
      <dgm:spPr/>
    </dgm:pt>
    <dgm:pt modelId="{B039C48F-92C8-441D-9126-743730EB58A7}" type="pres">
      <dgm:prSet presAssocID="{8FE603C6-C083-46C5-9335-C9A7336FE5CA}" presName="desTx" presStyleLbl="alignAccFollowNode1" presStyleIdx="0" presStyleCnt="3">
        <dgm:presLayoutVars>
          <dgm:bulletEnabled val="1"/>
        </dgm:presLayoutVars>
      </dgm:prSet>
      <dgm:spPr/>
    </dgm:pt>
    <dgm:pt modelId="{8686E0AB-DC96-4490-B6BE-06C53D3D4011}" type="pres">
      <dgm:prSet presAssocID="{B578D9C0-B56F-424A-BFBA-496CEFE0C906}" presName="space" presStyleCnt="0"/>
      <dgm:spPr/>
    </dgm:pt>
    <dgm:pt modelId="{D4228CFE-86BC-40DD-93ED-DCDD7C2761C7}" type="pres">
      <dgm:prSet presAssocID="{3DBF2FF1-7BAE-484F-A21F-94BBC2B4B8B6}" presName="composite" presStyleCnt="0"/>
      <dgm:spPr/>
    </dgm:pt>
    <dgm:pt modelId="{BFC78275-910E-46AE-A80E-0FA6EEAD3EE0}" type="pres">
      <dgm:prSet presAssocID="{3DBF2FF1-7BAE-484F-A21F-94BBC2B4B8B6}" presName="parTx" presStyleLbl="alignNode1" presStyleIdx="1" presStyleCnt="3">
        <dgm:presLayoutVars>
          <dgm:chMax val="0"/>
          <dgm:chPref val="0"/>
          <dgm:bulletEnabled val="1"/>
        </dgm:presLayoutVars>
      </dgm:prSet>
      <dgm:spPr/>
    </dgm:pt>
    <dgm:pt modelId="{1D85F972-7413-4144-BD56-FE75B4303008}" type="pres">
      <dgm:prSet presAssocID="{3DBF2FF1-7BAE-484F-A21F-94BBC2B4B8B6}" presName="desTx" presStyleLbl="alignAccFollowNode1" presStyleIdx="1" presStyleCnt="3">
        <dgm:presLayoutVars>
          <dgm:bulletEnabled val="1"/>
        </dgm:presLayoutVars>
      </dgm:prSet>
      <dgm:spPr/>
    </dgm:pt>
    <dgm:pt modelId="{F33D6C44-2AB0-4CEB-BBAD-61D5545F74A8}" type="pres">
      <dgm:prSet presAssocID="{300CB782-976B-4BA2-9584-F92D4BD8EC1C}" presName="space" presStyleCnt="0"/>
      <dgm:spPr/>
    </dgm:pt>
    <dgm:pt modelId="{B9AAC91C-A3A1-4AC4-BAA1-B479D2F25E09}" type="pres">
      <dgm:prSet presAssocID="{B4E9D8BF-BA32-4FCB-967E-BA8BD852C9E0}" presName="composite" presStyleCnt="0"/>
      <dgm:spPr/>
    </dgm:pt>
    <dgm:pt modelId="{8701D1AD-672A-42B7-9CCF-A8FF268EAFC7}" type="pres">
      <dgm:prSet presAssocID="{B4E9D8BF-BA32-4FCB-967E-BA8BD852C9E0}" presName="parTx" presStyleLbl="alignNode1" presStyleIdx="2" presStyleCnt="3">
        <dgm:presLayoutVars>
          <dgm:chMax val="0"/>
          <dgm:chPref val="0"/>
          <dgm:bulletEnabled val="1"/>
        </dgm:presLayoutVars>
      </dgm:prSet>
      <dgm:spPr/>
    </dgm:pt>
    <dgm:pt modelId="{BD030E2F-EB0B-4602-80E0-A60362DEAB30}" type="pres">
      <dgm:prSet presAssocID="{B4E9D8BF-BA32-4FCB-967E-BA8BD852C9E0}" presName="desTx" presStyleLbl="alignAccFollowNode1" presStyleIdx="2" presStyleCnt="3">
        <dgm:presLayoutVars>
          <dgm:bulletEnabled val="1"/>
        </dgm:presLayoutVars>
      </dgm:prSet>
      <dgm:spPr/>
    </dgm:pt>
  </dgm:ptLst>
  <dgm:cxnLst>
    <dgm:cxn modelId="{627BFD9A-2984-4690-B43D-40ADBCE7448D}" srcId="{B4E9D8BF-BA32-4FCB-967E-BA8BD852C9E0}" destId="{25524276-BD42-48A3-88EA-982E0433FF27}" srcOrd="2" destOrd="0" parTransId="{EA8D693F-C7CE-426C-8667-6F589BEC380B}" sibTransId="{AE2CC56D-B058-47D7-8F0A-333A579947A9}"/>
    <dgm:cxn modelId="{9B8FE3DF-76B9-44ED-83DB-180975D87DF0}" srcId="{B4E9D8BF-BA32-4FCB-967E-BA8BD852C9E0}" destId="{BA350D63-ADF9-4DC1-B745-8D5F1263E1E7}" srcOrd="0" destOrd="0" parTransId="{C5E298BF-EA07-469D-8ABD-0D1BCE596DAB}" sibTransId="{8B02499F-FD32-449A-B1A3-C217743F3D83}"/>
    <dgm:cxn modelId="{6D71CFC2-8653-4E99-8B9F-9DF056ABC360}" srcId="{8FE603C6-C083-46C5-9335-C9A7336FE5CA}" destId="{59A8433F-4B46-45D3-A049-86BA69CF9638}" srcOrd="2" destOrd="0" parTransId="{0C9E543A-A6C1-4CE8-9DEE-9E18E5A1C82C}" sibTransId="{27BF19F6-B3F6-4726-B4B9-317B58E2421C}"/>
    <dgm:cxn modelId="{965F92AB-2829-4B1F-8ACB-8ADD091CBA96}" type="presOf" srcId="{5D8F9F92-B499-43ED-9D7B-A73E680BC1B1}" destId="{6C6A7688-4797-46FD-9934-74144340F19B}" srcOrd="0" destOrd="0" presId="urn:microsoft.com/office/officeart/2005/8/layout/hList1"/>
    <dgm:cxn modelId="{9D4B1714-77A0-48C5-85F1-2BFC319A65A2}" type="presOf" srcId="{F4E1B804-3AE8-4CB0-842E-8DC736DA604D}" destId="{B039C48F-92C8-441D-9126-743730EB58A7}" srcOrd="0" destOrd="1" presId="urn:microsoft.com/office/officeart/2005/8/layout/hList1"/>
    <dgm:cxn modelId="{47D8E452-ABEF-4AF1-A1CD-5DBD5AD4F86B}" srcId="{8FE603C6-C083-46C5-9335-C9A7336FE5CA}" destId="{A3DE24CB-FB88-417A-8AA9-B1F482BEACA0}" srcOrd="0" destOrd="0" parTransId="{B5C535EE-1DA1-470A-84BC-AC0D584746D7}" sibTransId="{3E8803BB-C242-4843-98D3-365B5B2EC936}"/>
    <dgm:cxn modelId="{F64099B2-2175-42A4-8DE0-B8BD36D5DBE4}" type="presOf" srcId="{59A8433F-4B46-45D3-A049-86BA69CF9638}" destId="{B039C48F-92C8-441D-9126-743730EB58A7}" srcOrd="0" destOrd="2" presId="urn:microsoft.com/office/officeart/2005/8/layout/hList1"/>
    <dgm:cxn modelId="{BC47C421-FB3F-4BF3-9B39-1DAF1CC110B2}" srcId="{3DBF2FF1-7BAE-484F-A21F-94BBC2B4B8B6}" destId="{AB8AE5A9-7692-4897-B1D6-CE088D76ECFE}" srcOrd="1" destOrd="0" parTransId="{39F11C43-185C-4911-A300-CBA88A6C56E5}" sibTransId="{4369C6C9-BD6F-4D31-915F-CB8312F13ABD}"/>
    <dgm:cxn modelId="{B886FBA1-0CC2-4441-8A3F-C5B1FF006C9C}" type="presOf" srcId="{BA350D63-ADF9-4DC1-B745-8D5F1263E1E7}" destId="{BD030E2F-EB0B-4602-80E0-A60362DEAB30}" srcOrd="0" destOrd="0" presId="urn:microsoft.com/office/officeart/2005/8/layout/hList1"/>
    <dgm:cxn modelId="{2DE14F94-92E7-4B02-9E70-098E0DED5A31}" srcId="{8FE603C6-C083-46C5-9335-C9A7336FE5CA}" destId="{F4E1B804-3AE8-4CB0-842E-8DC736DA604D}" srcOrd="1" destOrd="0" parTransId="{4C4F7295-1510-4407-B1A3-17B60F498074}" sibTransId="{22CA4751-DA9D-4589-9AB0-FFAD00934EAD}"/>
    <dgm:cxn modelId="{B68C37F7-50B7-4B46-8607-06BC8F5BCA3C}" type="presOf" srcId="{C07586DD-B75C-44F8-AB55-0D691E93072A}" destId="{1D85F972-7413-4144-BD56-FE75B4303008}" srcOrd="0" destOrd="2" presId="urn:microsoft.com/office/officeart/2005/8/layout/hList1"/>
    <dgm:cxn modelId="{A5BCB5AD-C434-4BC7-9247-6318C23F3D3B}" type="presOf" srcId="{8FE603C6-C083-46C5-9335-C9A7336FE5CA}" destId="{778BF5DB-0761-413C-B08C-DBFF1271B7E1}" srcOrd="0" destOrd="0" presId="urn:microsoft.com/office/officeart/2005/8/layout/hList1"/>
    <dgm:cxn modelId="{48FD000B-0E5A-4B9F-93CB-404AF2372B95}" type="presOf" srcId="{27CB9A3E-532C-44CB-8CE1-59EE69382CED}" destId="{BD030E2F-EB0B-4602-80E0-A60362DEAB30}" srcOrd="0" destOrd="1" presId="urn:microsoft.com/office/officeart/2005/8/layout/hList1"/>
    <dgm:cxn modelId="{061448D8-8DA0-4A30-99FE-BED4B86C2399}" srcId="{3DBF2FF1-7BAE-484F-A21F-94BBC2B4B8B6}" destId="{C07586DD-B75C-44F8-AB55-0D691E93072A}" srcOrd="2" destOrd="0" parTransId="{598A0D85-2FE0-49B3-8F67-A309758F2F06}" sibTransId="{A27424BE-4E9F-431E-8236-3090552C0252}"/>
    <dgm:cxn modelId="{781099BD-FC09-4F50-991C-A3F6AE5744BB}" srcId="{B4E9D8BF-BA32-4FCB-967E-BA8BD852C9E0}" destId="{27CB9A3E-532C-44CB-8CE1-59EE69382CED}" srcOrd="1" destOrd="0" parTransId="{91CD1924-1A10-4668-ACF2-312E7C7EDA96}" sibTransId="{28DB9358-CE77-414F-A25E-7CA56BAD89A8}"/>
    <dgm:cxn modelId="{8BA724C0-0C86-4B28-AA33-A1B316DA8A4B}" type="presOf" srcId="{53ACE84E-FF3A-44BA-863C-C16604428781}" destId="{1D85F972-7413-4144-BD56-FE75B4303008}" srcOrd="0" destOrd="0" presId="urn:microsoft.com/office/officeart/2005/8/layout/hList1"/>
    <dgm:cxn modelId="{3AA5C4AE-19FE-4364-B62C-26F6E425B1F2}" type="presOf" srcId="{AB8AE5A9-7692-4897-B1D6-CE088D76ECFE}" destId="{1D85F972-7413-4144-BD56-FE75B4303008}" srcOrd="0" destOrd="1" presId="urn:microsoft.com/office/officeart/2005/8/layout/hList1"/>
    <dgm:cxn modelId="{F5E456D4-0BA7-4DF9-86D1-9B1C68FD1A05}" srcId="{3DBF2FF1-7BAE-484F-A21F-94BBC2B4B8B6}" destId="{53ACE84E-FF3A-44BA-863C-C16604428781}" srcOrd="0" destOrd="0" parTransId="{C1EAB23A-C5E4-45FB-9CA3-C458678D350F}" sibTransId="{D4E189F9-142E-4365-AF8A-257255D1A8EA}"/>
    <dgm:cxn modelId="{49C679BD-DCD0-4D1A-B49E-13D05B47EB8A}" type="presOf" srcId="{B4E9D8BF-BA32-4FCB-967E-BA8BD852C9E0}" destId="{8701D1AD-672A-42B7-9CCF-A8FF268EAFC7}" srcOrd="0" destOrd="0" presId="urn:microsoft.com/office/officeart/2005/8/layout/hList1"/>
    <dgm:cxn modelId="{AE8D02D6-DC91-4546-B318-9D5B05BDE82D}" srcId="{5D8F9F92-B499-43ED-9D7B-A73E680BC1B1}" destId="{B4E9D8BF-BA32-4FCB-967E-BA8BD852C9E0}" srcOrd="2" destOrd="0" parTransId="{1FDDD9AA-8D17-43CE-867D-DCB3DFB80382}" sibTransId="{F948F8E1-E39F-4047-A43D-3F10031CBD73}"/>
    <dgm:cxn modelId="{D4EC634B-1371-4D13-93D4-DEF3B60A17F9}" type="presOf" srcId="{A3DE24CB-FB88-417A-8AA9-B1F482BEACA0}" destId="{B039C48F-92C8-441D-9126-743730EB58A7}" srcOrd="0" destOrd="0" presId="urn:microsoft.com/office/officeart/2005/8/layout/hList1"/>
    <dgm:cxn modelId="{73E24234-8147-4180-A5A2-B9175667B677}" srcId="{5D8F9F92-B499-43ED-9D7B-A73E680BC1B1}" destId="{8FE603C6-C083-46C5-9335-C9A7336FE5CA}" srcOrd="0" destOrd="0" parTransId="{A0BA3B49-CE0D-46EF-A222-6673B0A486C6}" sibTransId="{B578D9C0-B56F-424A-BFBA-496CEFE0C906}"/>
    <dgm:cxn modelId="{332955BF-18A0-4203-9FF5-33A4CAC4B9CD}" type="presOf" srcId="{25524276-BD42-48A3-88EA-982E0433FF27}" destId="{BD030E2F-EB0B-4602-80E0-A60362DEAB30}" srcOrd="0" destOrd="2" presId="urn:microsoft.com/office/officeart/2005/8/layout/hList1"/>
    <dgm:cxn modelId="{7730CEDB-F9A2-49BE-9E7A-D56466582A44}" type="presOf" srcId="{3DBF2FF1-7BAE-484F-A21F-94BBC2B4B8B6}" destId="{BFC78275-910E-46AE-A80E-0FA6EEAD3EE0}" srcOrd="0" destOrd="0" presId="urn:microsoft.com/office/officeart/2005/8/layout/hList1"/>
    <dgm:cxn modelId="{24E698B9-A2D6-4682-B03E-F52447EF1708}" srcId="{5D8F9F92-B499-43ED-9D7B-A73E680BC1B1}" destId="{3DBF2FF1-7BAE-484F-A21F-94BBC2B4B8B6}" srcOrd="1" destOrd="0" parTransId="{04D55A95-1698-43E4-AD3F-CCC988E67A75}" sibTransId="{300CB782-976B-4BA2-9584-F92D4BD8EC1C}"/>
    <dgm:cxn modelId="{024A4F66-4B15-413D-9858-E8020166EC96}" type="presParOf" srcId="{6C6A7688-4797-46FD-9934-74144340F19B}" destId="{C39F5618-23B4-4CDC-BF75-58DB56035382}" srcOrd="0" destOrd="0" presId="urn:microsoft.com/office/officeart/2005/8/layout/hList1"/>
    <dgm:cxn modelId="{42716D96-A565-476B-9CE1-4610B9280968}" type="presParOf" srcId="{C39F5618-23B4-4CDC-BF75-58DB56035382}" destId="{778BF5DB-0761-413C-B08C-DBFF1271B7E1}" srcOrd="0" destOrd="0" presId="urn:microsoft.com/office/officeart/2005/8/layout/hList1"/>
    <dgm:cxn modelId="{C32B7CFD-7E29-4036-95E4-71B833A7B9B2}" type="presParOf" srcId="{C39F5618-23B4-4CDC-BF75-58DB56035382}" destId="{B039C48F-92C8-441D-9126-743730EB58A7}" srcOrd="1" destOrd="0" presId="urn:microsoft.com/office/officeart/2005/8/layout/hList1"/>
    <dgm:cxn modelId="{16CB8934-E3DD-42D7-A521-4DAC284E7A08}" type="presParOf" srcId="{6C6A7688-4797-46FD-9934-74144340F19B}" destId="{8686E0AB-DC96-4490-B6BE-06C53D3D4011}" srcOrd="1" destOrd="0" presId="urn:microsoft.com/office/officeart/2005/8/layout/hList1"/>
    <dgm:cxn modelId="{811A3BBE-A7DD-4B35-B1FF-929D7B2FFD34}" type="presParOf" srcId="{6C6A7688-4797-46FD-9934-74144340F19B}" destId="{D4228CFE-86BC-40DD-93ED-DCDD7C2761C7}" srcOrd="2" destOrd="0" presId="urn:microsoft.com/office/officeart/2005/8/layout/hList1"/>
    <dgm:cxn modelId="{58A95C03-836E-430C-BF7B-27E4DB934EDD}" type="presParOf" srcId="{D4228CFE-86BC-40DD-93ED-DCDD7C2761C7}" destId="{BFC78275-910E-46AE-A80E-0FA6EEAD3EE0}" srcOrd="0" destOrd="0" presId="urn:microsoft.com/office/officeart/2005/8/layout/hList1"/>
    <dgm:cxn modelId="{C1C2D433-34F7-4345-800A-6A2503702896}" type="presParOf" srcId="{D4228CFE-86BC-40DD-93ED-DCDD7C2761C7}" destId="{1D85F972-7413-4144-BD56-FE75B4303008}" srcOrd="1" destOrd="0" presId="urn:microsoft.com/office/officeart/2005/8/layout/hList1"/>
    <dgm:cxn modelId="{5E375631-CEC7-45D8-BC42-55EDDE949D92}" type="presParOf" srcId="{6C6A7688-4797-46FD-9934-74144340F19B}" destId="{F33D6C44-2AB0-4CEB-BBAD-61D5545F74A8}" srcOrd="3" destOrd="0" presId="urn:microsoft.com/office/officeart/2005/8/layout/hList1"/>
    <dgm:cxn modelId="{1CB27846-EECB-47DF-B679-C06902EFEB39}" type="presParOf" srcId="{6C6A7688-4797-46FD-9934-74144340F19B}" destId="{B9AAC91C-A3A1-4AC4-BAA1-B479D2F25E09}" srcOrd="4" destOrd="0" presId="urn:microsoft.com/office/officeart/2005/8/layout/hList1"/>
    <dgm:cxn modelId="{8E5ED412-D587-4227-BAC2-9CB18AD6A5EB}" type="presParOf" srcId="{B9AAC91C-A3A1-4AC4-BAA1-B479D2F25E09}" destId="{8701D1AD-672A-42B7-9CCF-A8FF268EAFC7}" srcOrd="0" destOrd="0" presId="urn:microsoft.com/office/officeart/2005/8/layout/hList1"/>
    <dgm:cxn modelId="{4A26CA81-00E7-48D4-94BA-7E624E032FC2}" type="presParOf" srcId="{B9AAC91C-A3A1-4AC4-BAA1-B479D2F25E09}" destId="{BD030E2F-EB0B-4602-80E0-A60362DEAB3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8BF5DB-0761-413C-B08C-DBFF1271B7E1}">
      <dsp:nvSpPr>
        <dsp:cNvPr id="0" name=""/>
        <dsp:cNvSpPr/>
      </dsp:nvSpPr>
      <dsp:spPr>
        <a:xfrm>
          <a:off x="3531" y="24535"/>
          <a:ext cx="3443399" cy="137735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48488" tIns="199136" rIns="348488" bIns="199136" numCol="1" spcCol="1270" anchor="ctr" anchorCtr="0">
          <a:noAutofit/>
        </a:bodyPr>
        <a:lstStyle/>
        <a:p>
          <a:pPr lvl="0" algn="ctr" defTabSz="2178050" rtl="0">
            <a:lnSpc>
              <a:spcPct val="90000"/>
            </a:lnSpc>
            <a:spcBef>
              <a:spcPct val="0"/>
            </a:spcBef>
            <a:spcAft>
              <a:spcPct val="35000"/>
            </a:spcAft>
          </a:pPr>
          <a:r>
            <a:rPr lang="zh-CN" sz="4900" kern="1200" smtClean="0"/>
            <a:t>消息</a:t>
          </a:r>
          <a:endParaRPr lang="zh-CN" sz="4900" kern="1200"/>
        </a:p>
      </dsp:txBody>
      <dsp:txXfrm>
        <a:off x="3531" y="24535"/>
        <a:ext cx="3443399" cy="1377359"/>
      </dsp:txXfrm>
    </dsp:sp>
    <dsp:sp modelId="{B039C48F-92C8-441D-9126-743730EB58A7}">
      <dsp:nvSpPr>
        <dsp:cNvPr id="0" name=""/>
        <dsp:cNvSpPr/>
      </dsp:nvSpPr>
      <dsp:spPr>
        <a:xfrm>
          <a:off x="3531" y="1401894"/>
          <a:ext cx="3443399" cy="32281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1366" tIns="261366" rIns="348488" bIns="392049" numCol="1" spcCol="1270" anchor="t" anchorCtr="0">
          <a:noAutofit/>
        </a:bodyPr>
        <a:lstStyle/>
        <a:p>
          <a:pPr marL="285750" lvl="1" indent="-285750" algn="l" defTabSz="2178050" rtl="0">
            <a:lnSpc>
              <a:spcPct val="90000"/>
            </a:lnSpc>
            <a:spcBef>
              <a:spcPct val="0"/>
            </a:spcBef>
            <a:spcAft>
              <a:spcPct val="15000"/>
            </a:spcAft>
            <a:buChar char="••"/>
          </a:pPr>
          <a:r>
            <a:rPr lang="zh-CN" sz="4900" kern="1200" smtClean="0"/>
            <a:t>电子邮件</a:t>
          </a:r>
          <a:endParaRPr lang="zh-CN" sz="4900" kern="1200"/>
        </a:p>
        <a:p>
          <a:pPr marL="285750" lvl="1" indent="-285750" algn="l" defTabSz="2178050" rtl="0">
            <a:lnSpc>
              <a:spcPct val="90000"/>
            </a:lnSpc>
            <a:spcBef>
              <a:spcPct val="0"/>
            </a:spcBef>
            <a:spcAft>
              <a:spcPct val="15000"/>
            </a:spcAft>
            <a:buChar char="••"/>
          </a:pPr>
          <a:r>
            <a:rPr lang="zh-CN" sz="4900" kern="1200" smtClean="0"/>
            <a:t>在线状态</a:t>
          </a:r>
          <a:endParaRPr lang="zh-CN" sz="4900" kern="1200"/>
        </a:p>
        <a:p>
          <a:pPr marL="285750" lvl="1" indent="-285750" algn="l" defTabSz="2178050" rtl="0">
            <a:lnSpc>
              <a:spcPct val="90000"/>
            </a:lnSpc>
            <a:spcBef>
              <a:spcPct val="0"/>
            </a:spcBef>
            <a:spcAft>
              <a:spcPct val="15000"/>
            </a:spcAft>
            <a:buChar char="••"/>
          </a:pPr>
          <a:r>
            <a:rPr lang="zh-CN" sz="4900" kern="1200" smtClean="0"/>
            <a:t>即时消息</a:t>
          </a:r>
          <a:endParaRPr lang="zh-CN" sz="4900" kern="1200"/>
        </a:p>
      </dsp:txBody>
      <dsp:txXfrm>
        <a:off x="3531" y="1401894"/>
        <a:ext cx="3443399" cy="3228120"/>
      </dsp:txXfrm>
    </dsp:sp>
    <dsp:sp modelId="{BFC78275-910E-46AE-A80E-0FA6EEAD3EE0}">
      <dsp:nvSpPr>
        <dsp:cNvPr id="0" name=""/>
        <dsp:cNvSpPr/>
      </dsp:nvSpPr>
      <dsp:spPr>
        <a:xfrm>
          <a:off x="3929006" y="24535"/>
          <a:ext cx="3443399" cy="137735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48488" tIns="199136" rIns="348488" bIns="199136" numCol="1" spcCol="1270" anchor="ctr" anchorCtr="0">
          <a:noAutofit/>
        </a:bodyPr>
        <a:lstStyle/>
        <a:p>
          <a:pPr lvl="0" algn="ctr" defTabSz="2178050" rtl="0">
            <a:lnSpc>
              <a:spcPct val="90000"/>
            </a:lnSpc>
            <a:spcBef>
              <a:spcPct val="0"/>
            </a:spcBef>
            <a:spcAft>
              <a:spcPct val="35000"/>
            </a:spcAft>
          </a:pPr>
          <a:r>
            <a:rPr lang="zh-CN" sz="4900" kern="1200" smtClean="0"/>
            <a:t>会议</a:t>
          </a:r>
          <a:endParaRPr lang="zh-CN" sz="4900" kern="1200"/>
        </a:p>
      </dsp:txBody>
      <dsp:txXfrm>
        <a:off x="3929006" y="24535"/>
        <a:ext cx="3443399" cy="1377359"/>
      </dsp:txXfrm>
    </dsp:sp>
    <dsp:sp modelId="{1D85F972-7413-4144-BD56-FE75B4303008}">
      <dsp:nvSpPr>
        <dsp:cNvPr id="0" name=""/>
        <dsp:cNvSpPr/>
      </dsp:nvSpPr>
      <dsp:spPr>
        <a:xfrm>
          <a:off x="3929006" y="1401894"/>
          <a:ext cx="3443399" cy="32281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1366" tIns="261366" rIns="348488" bIns="392049" numCol="1" spcCol="1270" anchor="t" anchorCtr="0">
          <a:noAutofit/>
        </a:bodyPr>
        <a:lstStyle/>
        <a:p>
          <a:pPr marL="285750" lvl="1" indent="-285750" algn="l" defTabSz="2178050" rtl="0">
            <a:lnSpc>
              <a:spcPct val="90000"/>
            </a:lnSpc>
            <a:spcBef>
              <a:spcPct val="0"/>
            </a:spcBef>
            <a:spcAft>
              <a:spcPct val="15000"/>
            </a:spcAft>
            <a:buChar char="••"/>
          </a:pPr>
          <a:r>
            <a:rPr lang="zh-CN" sz="4900" kern="1200" smtClean="0"/>
            <a:t>网络会议</a:t>
          </a:r>
          <a:endParaRPr lang="zh-CN" sz="4900" kern="1200"/>
        </a:p>
        <a:p>
          <a:pPr marL="285750" lvl="1" indent="-285750" algn="l" defTabSz="2178050" rtl="0">
            <a:lnSpc>
              <a:spcPct val="90000"/>
            </a:lnSpc>
            <a:spcBef>
              <a:spcPct val="0"/>
            </a:spcBef>
            <a:spcAft>
              <a:spcPct val="15000"/>
            </a:spcAft>
            <a:buChar char="••"/>
          </a:pPr>
          <a:r>
            <a:rPr lang="zh-CN" sz="4900" kern="1200" smtClean="0"/>
            <a:t>电话会议</a:t>
          </a:r>
          <a:endParaRPr lang="zh-CN" sz="4900" kern="1200"/>
        </a:p>
        <a:p>
          <a:pPr marL="285750" lvl="1" indent="-285750" algn="l" defTabSz="2178050" rtl="0">
            <a:lnSpc>
              <a:spcPct val="90000"/>
            </a:lnSpc>
            <a:spcBef>
              <a:spcPct val="0"/>
            </a:spcBef>
            <a:spcAft>
              <a:spcPct val="15000"/>
            </a:spcAft>
            <a:buChar char="••"/>
          </a:pPr>
          <a:r>
            <a:rPr lang="zh-CN" sz="4900" kern="1200" smtClean="0"/>
            <a:t>视频会议</a:t>
          </a:r>
          <a:endParaRPr lang="zh-CN" sz="4900" kern="1200"/>
        </a:p>
      </dsp:txBody>
      <dsp:txXfrm>
        <a:off x="3929006" y="1401894"/>
        <a:ext cx="3443399" cy="3228120"/>
      </dsp:txXfrm>
    </dsp:sp>
    <dsp:sp modelId="{8701D1AD-672A-42B7-9CCF-A8FF268EAFC7}">
      <dsp:nvSpPr>
        <dsp:cNvPr id="0" name=""/>
        <dsp:cNvSpPr/>
      </dsp:nvSpPr>
      <dsp:spPr>
        <a:xfrm>
          <a:off x="7854482" y="24535"/>
          <a:ext cx="3443399" cy="1377359"/>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48488" tIns="199136" rIns="348488" bIns="199136" numCol="1" spcCol="1270" anchor="ctr" anchorCtr="0">
          <a:noAutofit/>
        </a:bodyPr>
        <a:lstStyle/>
        <a:p>
          <a:pPr lvl="0" algn="ctr" defTabSz="2178050" rtl="0">
            <a:lnSpc>
              <a:spcPct val="90000"/>
            </a:lnSpc>
            <a:spcBef>
              <a:spcPct val="0"/>
            </a:spcBef>
            <a:spcAft>
              <a:spcPct val="35000"/>
            </a:spcAft>
          </a:pPr>
          <a:r>
            <a:rPr lang="zh-CN" sz="4900" kern="1200" smtClean="0"/>
            <a:t>语音</a:t>
          </a:r>
          <a:endParaRPr lang="zh-CN" sz="4900" kern="1200"/>
        </a:p>
      </dsp:txBody>
      <dsp:txXfrm>
        <a:off x="7854482" y="24535"/>
        <a:ext cx="3443399" cy="1377359"/>
      </dsp:txXfrm>
    </dsp:sp>
    <dsp:sp modelId="{BD030E2F-EB0B-4602-80E0-A60362DEAB30}">
      <dsp:nvSpPr>
        <dsp:cNvPr id="0" name=""/>
        <dsp:cNvSpPr/>
      </dsp:nvSpPr>
      <dsp:spPr>
        <a:xfrm>
          <a:off x="7854482" y="1401894"/>
          <a:ext cx="3443399" cy="322812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61366" tIns="261366" rIns="348488" bIns="392049" numCol="1" spcCol="1270" anchor="t" anchorCtr="0">
          <a:noAutofit/>
        </a:bodyPr>
        <a:lstStyle/>
        <a:p>
          <a:pPr marL="285750" lvl="1" indent="-285750" algn="l" defTabSz="2178050" rtl="0">
            <a:lnSpc>
              <a:spcPct val="90000"/>
            </a:lnSpc>
            <a:spcBef>
              <a:spcPct val="0"/>
            </a:spcBef>
            <a:spcAft>
              <a:spcPct val="15000"/>
            </a:spcAft>
            <a:buChar char="••"/>
          </a:pPr>
          <a:r>
            <a:rPr lang="zh-CN" sz="4900" kern="1200" smtClean="0"/>
            <a:t>语音指令</a:t>
          </a:r>
          <a:endParaRPr lang="zh-CN" sz="4900" kern="1200"/>
        </a:p>
        <a:p>
          <a:pPr marL="285750" lvl="1" indent="-285750" algn="l" defTabSz="2178050" rtl="0">
            <a:lnSpc>
              <a:spcPct val="90000"/>
            </a:lnSpc>
            <a:spcBef>
              <a:spcPct val="0"/>
            </a:spcBef>
            <a:spcAft>
              <a:spcPct val="15000"/>
            </a:spcAft>
            <a:buChar char="••"/>
          </a:pPr>
          <a:r>
            <a:rPr lang="zh-CN" sz="4900" kern="1200" smtClean="0"/>
            <a:t>语音识别</a:t>
          </a:r>
          <a:endParaRPr lang="zh-CN" sz="4900" kern="1200"/>
        </a:p>
        <a:p>
          <a:pPr marL="285750" lvl="1" indent="-285750" algn="l" defTabSz="2178050" rtl="0">
            <a:lnSpc>
              <a:spcPct val="90000"/>
            </a:lnSpc>
            <a:spcBef>
              <a:spcPct val="0"/>
            </a:spcBef>
            <a:spcAft>
              <a:spcPct val="15000"/>
            </a:spcAft>
            <a:buChar char="••"/>
          </a:pPr>
          <a:r>
            <a:rPr lang="zh-CN" sz="4900" kern="1200" smtClean="0"/>
            <a:t>语音控制</a:t>
          </a:r>
          <a:endParaRPr lang="zh-CN" sz="4900" kern="1200"/>
        </a:p>
      </dsp:txBody>
      <dsp:txXfrm>
        <a:off x="7854482" y="1401894"/>
        <a:ext cx="3443399" cy="322812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t>11/24/2016</a:t>
            </a:fld>
            <a:endParaRPr lang="en-US"/>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t>‹#›</a:t>
            </a:fld>
            <a:endParaRPr lang="en-US"/>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9" name="Slide Image Placeholder 8"/>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800"/>
            </a:lvl1pPr>
          </a:lstStyle>
          <a:p>
            <a:pPr defTabSz="914099" eaLnBrk="0" hangingPunct="0"/>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B1278-D92B-4AF3-A9C1-71DD298190CE}" type="datetimeFigureOut">
              <a:rPr lang="en-US" smtClean="0"/>
              <a:t>11/24/2016</a:t>
            </a:fld>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vl1pPr>
          </a:lstStyle>
          <a:p>
            <a:fld id="{B4008EB6-D09E-4580-8CD6-DDB14511944F}" type="slidenum">
              <a:rPr lang="en-US" smtClean="0"/>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63" rtl="0" eaLnBrk="1" latinLnBrk="0" hangingPunct="1">
      <a:lnSpc>
        <a:spcPct val="90000"/>
      </a:lnSpc>
      <a:spcAft>
        <a:spcPts val="333"/>
      </a:spcAft>
      <a:defRPr sz="900" kern="1200">
        <a:solidFill>
          <a:schemeClr val="tx1"/>
        </a:solidFill>
        <a:latin typeface="Segoe UI Light"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2970" y="4341813"/>
            <a:ext cx="5486400" cy="41148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A5B258F2-B2E5-4175-B339-81AEE5988F5F}" type="slidenum">
              <a:rPr lang="en-US" smtClean="0">
                <a:solidFill>
                  <a:prstClr val="black"/>
                </a:solidFill>
                <a:latin typeface="Calibri"/>
              </a:rPr>
              <a:pPr/>
              <a:t>1</a:t>
            </a:fld>
            <a:endParaRPr lang="en-US" dirty="0">
              <a:solidFill>
                <a:prstClr val="black"/>
              </a:solidFill>
              <a:latin typeface="Calibri"/>
            </a:endParaRPr>
          </a:p>
        </p:txBody>
      </p:sp>
    </p:spTree>
    <p:extLst>
      <p:ext uri="{BB962C8B-B14F-4D97-AF65-F5344CB8AC3E}">
        <p14:creationId xmlns:p14="http://schemas.microsoft.com/office/powerpoint/2010/main" val="1492927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pPr defTabSz="914099" eaLnBrk="0" hangingPunct="0"/>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日期占位符 5"/>
          <p:cNvSpPr>
            <a:spLocks noGrp="1"/>
          </p:cNvSpPr>
          <p:nvPr>
            <p:ph type="dt" idx="12"/>
          </p:nvPr>
        </p:nvSpPr>
        <p:spPr/>
        <p:txBody>
          <a:bodyPr/>
          <a:lstStyle/>
          <a:p>
            <a:fld id="{544CD703-9C4D-438C-837D-0A6C47E4AA56}" type="datetime1">
              <a:rPr lang="en-US" altLang="zh-CN" smtClean="0"/>
              <a:t>11/24/2016</a:t>
            </a:fld>
            <a:endParaRPr lang="en-US"/>
          </a:p>
        </p:txBody>
      </p:sp>
      <p:sp>
        <p:nvSpPr>
          <p:cNvPr id="7" name="灯片编号占位符 6"/>
          <p:cNvSpPr>
            <a:spLocks noGrp="1"/>
          </p:cNvSpPr>
          <p:nvPr>
            <p:ph type="sldNum" sz="quarter" idx="13"/>
          </p:nvPr>
        </p:nvSpPr>
        <p:spPr/>
        <p:txBody>
          <a:bodyPr/>
          <a:lstStyle/>
          <a:p>
            <a:fld id="{B4008EB6-D09E-4580-8CD6-DDB14511944F}" type="slidenum">
              <a:rPr lang="en-US" smtClean="0"/>
              <a:t>2</a:t>
            </a:fld>
            <a:endParaRPr lang="en-US" dirty="0"/>
          </a:p>
        </p:txBody>
      </p:sp>
    </p:spTree>
    <p:extLst>
      <p:ext uri="{BB962C8B-B14F-4D97-AF65-F5344CB8AC3E}">
        <p14:creationId xmlns:p14="http://schemas.microsoft.com/office/powerpoint/2010/main" val="2957731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233363"/>
            <a:ext cx="6562725" cy="3692525"/>
          </a:xfrm>
        </p:spPr>
      </p:sp>
      <p:sp>
        <p:nvSpPr>
          <p:cNvPr id="4" name="Slide Number Placeholder 3"/>
          <p:cNvSpPr>
            <a:spLocks noGrp="1"/>
          </p:cNvSpPr>
          <p:nvPr>
            <p:ph type="sldNum" sz="quarter" idx="10"/>
          </p:nvPr>
        </p:nvSpPr>
        <p:spPr/>
        <p:txBody>
          <a:bodyPr/>
          <a:lstStyle/>
          <a:p>
            <a:fld id="{A5B258F2-B2E5-4175-B339-81AEE5988F5F}" type="slidenum">
              <a:rPr lang="en-US" smtClean="0">
                <a:solidFill>
                  <a:srgbClr val="505050"/>
                </a:solidFill>
                <a:latin typeface="Calibri"/>
              </a:rPr>
              <a:pPr/>
              <a:t>3</a:t>
            </a:fld>
            <a:endParaRPr lang="en-US" dirty="0">
              <a:solidFill>
                <a:srgbClr val="505050"/>
              </a:solidFill>
              <a:latin typeface="Calibri"/>
            </a:endParaRPr>
          </a:p>
        </p:txBody>
      </p:sp>
      <p:sp>
        <p:nvSpPr>
          <p:cNvPr id="5" name="备注占位符 4"/>
          <p:cNvSpPr>
            <a:spLocks noGrp="1"/>
          </p:cNvSpPr>
          <p:nvPr>
            <p:ph type="body" idx="1"/>
          </p:nvPr>
        </p:nvSpPr>
        <p:spPr>
          <a:xfrm>
            <a:off x="685800" y="4400550"/>
            <a:ext cx="5486400" cy="3600450"/>
          </a:xfrm>
          <a:prstGeom prst="rect">
            <a:avLst/>
          </a:prstGeom>
        </p:spPr>
        <p:txBody>
          <a:bodyPr/>
          <a:lstStyle/>
          <a:p>
            <a:endParaRPr lang="zh-CN" altLang="en-US" dirty="0"/>
          </a:p>
        </p:txBody>
      </p:sp>
    </p:spTree>
    <p:extLst>
      <p:ext uri="{BB962C8B-B14F-4D97-AF65-F5344CB8AC3E}">
        <p14:creationId xmlns:p14="http://schemas.microsoft.com/office/powerpoint/2010/main" val="779920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5B258F2-B2E5-4175-B339-81AEE5988F5F}" type="slidenum">
              <a:rPr lang="en-US" smtClean="0">
                <a:solidFill>
                  <a:srgbClr val="505050"/>
                </a:solidFill>
              </a:rPr>
              <a:pPr/>
              <a:t>4</a:t>
            </a:fld>
            <a:endParaRPr lang="en-US" dirty="0">
              <a:solidFill>
                <a:srgbClr val="505050"/>
              </a:solidFill>
            </a:endParaRPr>
          </a:p>
        </p:txBody>
      </p:sp>
      <p:sp>
        <p:nvSpPr>
          <p:cNvPr id="5" name="备注占位符 4"/>
          <p:cNvSpPr>
            <a:spLocks noGrp="1"/>
          </p:cNvSpPr>
          <p:nvPr>
            <p:ph type="body" idx="1"/>
          </p:nvPr>
        </p:nvSpPr>
        <p:spPr>
          <a:xfrm>
            <a:off x="685800" y="4400550"/>
            <a:ext cx="5486400" cy="3600450"/>
          </a:xfrm>
          <a:prstGeom prst="rect">
            <a:avLst/>
          </a:prstGeom>
        </p:spPr>
        <p:txBody>
          <a:bodyPr/>
          <a:lstStyle/>
          <a:p>
            <a:endParaRPr lang="zh-CN" altLang="en-US" dirty="0"/>
          </a:p>
        </p:txBody>
      </p:sp>
    </p:spTree>
    <p:extLst>
      <p:ext uri="{BB962C8B-B14F-4D97-AF65-F5344CB8AC3E}">
        <p14:creationId xmlns:p14="http://schemas.microsoft.com/office/powerpoint/2010/main" val="489098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页眉占位符 3"/>
          <p:cNvSpPr>
            <a:spLocks noGrp="1"/>
          </p:cNvSpPr>
          <p:nvPr>
            <p:ph type="hdr" sz="quarter" idx="10"/>
          </p:nvPr>
        </p:nvSpPr>
        <p:spPr/>
        <p:txBody>
          <a:bodyPr/>
          <a:lstStyle/>
          <a:p>
            <a:endParaRPr lang="en-US"/>
          </a:p>
        </p:txBody>
      </p:sp>
      <p:sp>
        <p:nvSpPr>
          <p:cNvPr id="5" name="页脚占位符 4"/>
          <p:cNvSpPr>
            <a:spLocks noGrp="1"/>
          </p:cNvSpPr>
          <p:nvPr>
            <p:ph type="ftr" sz="quarter" idx="11"/>
          </p:nvPr>
        </p:nvSpPr>
        <p:spPr/>
        <p:txBody>
          <a:bodyPr/>
          <a:lstStyle/>
          <a:p>
            <a:pPr defTabSz="914099" eaLnBrk="0" hangingPunct="0"/>
            <a:endParaRPr lang="en-US"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日期占位符 5"/>
          <p:cNvSpPr>
            <a:spLocks noGrp="1"/>
          </p:cNvSpPr>
          <p:nvPr>
            <p:ph type="dt" idx="12"/>
          </p:nvPr>
        </p:nvSpPr>
        <p:spPr/>
        <p:txBody>
          <a:bodyPr/>
          <a:lstStyle/>
          <a:p>
            <a:fld id="{1A2B3E32-1B32-403B-8A25-7C8983BEBB73}" type="datetime1">
              <a:rPr lang="en-US" altLang="zh-CN" smtClean="0"/>
              <a:t>11/24/2016</a:t>
            </a:fld>
            <a:endParaRPr lang="en-US"/>
          </a:p>
        </p:txBody>
      </p:sp>
      <p:sp>
        <p:nvSpPr>
          <p:cNvPr id="7" name="灯片编号占位符 6"/>
          <p:cNvSpPr>
            <a:spLocks noGrp="1"/>
          </p:cNvSpPr>
          <p:nvPr>
            <p:ph type="sldNum" sz="quarter" idx="13"/>
          </p:nvPr>
        </p:nvSpPr>
        <p:spPr/>
        <p:txBody>
          <a:bodyPr/>
          <a:lstStyle/>
          <a:p>
            <a:fld id="{B4008EB6-D09E-4580-8CD6-DDB14511944F}" type="slidenum">
              <a:rPr lang="en-US" smtClean="0"/>
              <a:t>5</a:t>
            </a:fld>
            <a:endParaRPr lang="en-US" dirty="0"/>
          </a:p>
        </p:txBody>
      </p:sp>
    </p:spTree>
    <p:extLst>
      <p:ext uri="{BB962C8B-B14F-4D97-AF65-F5344CB8AC3E}">
        <p14:creationId xmlns:p14="http://schemas.microsoft.com/office/powerpoint/2010/main" val="22102107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2970" y="4341813"/>
            <a:ext cx="5486400" cy="4114800"/>
          </a:xfrm>
          <a:prstGeom prst="rect">
            <a:avLst/>
          </a:prstGeom>
        </p:spPr>
        <p:txBody>
          <a:bodyPr/>
          <a:lstStyle/>
          <a:p>
            <a:endParaRPr lang="en-US" dirty="0"/>
          </a:p>
        </p:txBody>
      </p:sp>
      <p:sp>
        <p:nvSpPr>
          <p:cNvPr id="4" name="Slide Number Placeholder 3"/>
          <p:cNvSpPr>
            <a:spLocks noGrp="1"/>
          </p:cNvSpPr>
          <p:nvPr>
            <p:ph type="sldNum" sz="quarter" idx="10"/>
          </p:nvPr>
        </p:nvSpPr>
        <p:spPr/>
        <p:txBody>
          <a:bodyPr/>
          <a:lstStyle/>
          <a:p>
            <a:fld id="{A5B258F2-B2E5-4175-B339-81AEE5988F5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3778692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38100"/>
            <a:ext cx="12230100" cy="6934199"/>
          </a:xfrm>
          <a:prstGeom prst="rect">
            <a:avLst/>
          </a:prstGeom>
        </p:spPr>
      </p:pic>
      <p:sp>
        <p:nvSpPr>
          <p:cNvPr id="18" name="Rectangle 17"/>
          <p:cNvSpPr/>
          <p:nvPr userDrawn="1"/>
        </p:nvSpPr>
        <p:spPr bwMode="gray">
          <a:xfrm>
            <a:off x="1" y="2084172"/>
            <a:ext cx="7438700" cy="3586208"/>
          </a:xfrm>
          <a:prstGeom prst="rect">
            <a:avLst/>
          </a:prstGeom>
          <a:solidFill>
            <a:schemeClr val="accent1">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algn="ctr" defTabSz="914009"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69232" y="3061698"/>
            <a:ext cx="7171087" cy="1941817"/>
          </a:xfrm>
          <a:prstGeom prst="rect">
            <a:avLst/>
          </a:prstGeom>
          <a:noFill/>
        </p:spPr>
        <p:txBody>
          <a:bodyPr lIns="146304" tIns="91440" rIns="146304" bIns="91440" anchor="t" anchorCtr="0">
            <a:normAutofit/>
          </a:bodyPr>
          <a:lstStyle>
            <a:lvl1pPr>
              <a:defRPr sz="5400" spc="-98" baseline="0">
                <a:gradFill>
                  <a:gsLst>
                    <a:gs pos="5833">
                      <a:srgbClr val="FFFFFF"/>
                    </a:gs>
                    <a:gs pos="18000">
                      <a:srgbClr val="FFFFFF"/>
                    </a:gs>
                  </a:gsLst>
                  <a:lin ang="5400000" scaled="0"/>
                </a:gradFill>
              </a:defRPr>
            </a:lvl1pPr>
          </a:lstStyle>
          <a:p>
            <a:r>
              <a:rPr lang="zh-CN" altLang="en-US" dirty="0" smtClean="0"/>
              <a:t>演讲标题</a:t>
            </a:r>
            <a:endParaRPr lang="en-US" dirty="0"/>
          </a:p>
        </p:txBody>
      </p:sp>
    </p:spTree>
    <p:extLst>
      <p:ext uri="{BB962C8B-B14F-4D97-AF65-F5344CB8AC3E}">
        <p14:creationId xmlns:p14="http://schemas.microsoft.com/office/powerpoint/2010/main" val="38200653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与内容">
    <p:spTree>
      <p:nvGrpSpPr>
        <p:cNvPr id="1" name=""/>
        <p:cNvGrpSpPr/>
        <p:nvPr/>
      </p:nvGrpSpPr>
      <p:grpSpPr>
        <a:xfrm>
          <a:off x="0" y="0"/>
          <a:ext cx="0" cy="0"/>
          <a:chOff x="0" y="0"/>
          <a:chExt cx="0" cy="0"/>
        </a:xfrm>
      </p:grpSpPr>
      <p:sp>
        <p:nvSpPr>
          <p:cNvPr id="19" name="Slide Number Placeholder 18"/>
          <p:cNvSpPr>
            <a:spLocks noGrp="1"/>
          </p:cNvSpPr>
          <p:nvPr>
            <p:ph type="sldNum" sz="quarter" idx="15"/>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
        <p:nvSpPr>
          <p:cNvPr id="20" name="Footer Placeholder 19"/>
          <p:cNvSpPr>
            <a:spLocks noGrp="1"/>
          </p:cNvSpPr>
          <p:nvPr>
            <p:ph type="ftr" sz="quarter" idx="16"/>
          </p:nvPr>
        </p:nvSpPr>
        <p:spPr/>
        <p:txBody>
          <a:bodyPr/>
          <a:lstStyle/>
          <a:p>
            <a:endParaRPr lang="en-US" dirty="0">
              <a:solidFill>
                <a:srgbClr val="505050"/>
              </a:solidFill>
            </a:endParaRPr>
          </a:p>
        </p:txBody>
      </p:sp>
      <p:sp>
        <p:nvSpPr>
          <p:cNvPr id="3" name="标题 2"/>
          <p:cNvSpPr>
            <a:spLocks noGrp="1"/>
          </p:cNvSpPr>
          <p:nvPr>
            <p:ph type="title"/>
          </p:nvPr>
        </p:nvSpPr>
        <p:spPr>
          <a:xfrm>
            <a:off x="523982" y="365126"/>
            <a:ext cx="11209106" cy="777000"/>
          </a:xfrm>
          <a:prstGeom prst="rect">
            <a:avLst/>
          </a:prstGeom>
        </p:spPr>
        <p:txBody>
          <a:bodyPr/>
          <a:lstStyle>
            <a:lvl1pPr marL="0" algn="l" defTabSz="1088105" rtl="0" eaLnBrk="1" latinLnBrk="0" hangingPunct="1">
              <a:lnSpc>
                <a:spcPct val="90000"/>
              </a:lnSpc>
              <a:spcBef>
                <a:spcPct val="0"/>
              </a:spcBef>
              <a:buNone/>
              <a:defRPr lang="zh-CN" alt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defRPr>
            </a:lvl1pPr>
          </a:lstStyle>
          <a:p>
            <a:r>
              <a:rPr lang="zh-CN" altLang="en-US" dirty="0" smtClean="0"/>
              <a:t>单击此处编辑母版标题样式</a:t>
            </a:r>
            <a:endParaRPr lang="zh-CN" altLang="en-US" dirty="0"/>
          </a:p>
        </p:txBody>
      </p:sp>
      <p:sp>
        <p:nvSpPr>
          <p:cNvPr id="9" name="文本占位符 8"/>
          <p:cNvSpPr>
            <a:spLocks noGrp="1"/>
          </p:cNvSpPr>
          <p:nvPr>
            <p:ph type="body" sz="quarter" idx="17"/>
          </p:nvPr>
        </p:nvSpPr>
        <p:spPr>
          <a:xfrm>
            <a:off x="523875" y="1449388"/>
            <a:ext cx="11280775" cy="4622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18694266"/>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
        <p:nvSpPr>
          <p:cNvPr id="4" name="标题 3"/>
          <p:cNvSpPr>
            <a:spLocks noGrp="1"/>
          </p:cNvSpPr>
          <p:nvPr>
            <p:ph type="title"/>
          </p:nvPr>
        </p:nvSpPr>
        <p:spPr>
          <a:xfrm>
            <a:off x="503433" y="365125"/>
            <a:ext cx="11157735" cy="785581"/>
          </a:xfrm>
          <a:prstGeom prst="rect">
            <a:avLst/>
          </a:prstGeom>
        </p:spPr>
        <p:txBody>
          <a:bodyPr/>
          <a:lstStyle>
            <a:lvl1pPr marL="0" algn="l" defTabSz="1088105" rtl="0" eaLnBrk="1" latinLnBrk="0" hangingPunct="1">
              <a:lnSpc>
                <a:spcPct val="90000"/>
              </a:lnSpc>
              <a:spcBef>
                <a:spcPct val="0"/>
              </a:spcBef>
              <a:buNone/>
              <a:defRPr lang="zh-CN" alt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78918918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标题和图表">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lang="en-US" dirty="0">
              <a:solidFill>
                <a:srgbClr val="505050"/>
              </a:solidFill>
            </a:endParaRPr>
          </a:p>
        </p:txBody>
      </p:sp>
      <p:sp>
        <p:nvSpPr>
          <p:cNvPr id="5" name="Slide Number Placeholder 4"/>
          <p:cNvSpPr>
            <a:spLocks noGrp="1"/>
          </p:cNvSpPr>
          <p:nvPr>
            <p:ph type="sldNum" sz="quarter" idx="12"/>
          </p:nvPr>
        </p:nvSpPr>
        <p:spPr>
          <a:xfrm>
            <a:off x="11427024" y="6478587"/>
            <a:ext cx="761800" cy="379413"/>
          </a:xfrm>
          <a:prstGeom prst="rect">
            <a:avLst/>
          </a:prstGeom>
        </p:spPr>
        <p:txBody>
          <a:bodyPr/>
          <a:lstStyle/>
          <a:p>
            <a:fld id="{6A4C1A4A-E5E6-4CC1-B72C-A20A4EB3E2D2}" type="slidenum">
              <a:rPr lang="en-US" smtClean="0">
                <a:solidFill>
                  <a:srgbClr val="505050"/>
                </a:solidFill>
              </a:rPr>
              <a:pPr/>
              <a:t>‹#›</a:t>
            </a:fld>
            <a:endParaRPr lang="en-US" dirty="0">
              <a:solidFill>
                <a:srgbClr val="505050"/>
              </a:solidFill>
            </a:endParaRPr>
          </a:p>
        </p:txBody>
      </p:sp>
      <p:sp>
        <p:nvSpPr>
          <p:cNvPr id="8" name="图表占位符 7"/>
          <p:cNvSpPr>
            <a:spLocks noGrp="1"/>
          </p:cNvSpPr>
          <p:nvPr>
            <p:ph type="chart" sz="quarter" idx="13"/>
          </p:nvPr>
        </p:nvSpPr>
        <p:spPr>
          <a:xfrm>
            <a:off x="647700" y="1438275"/>
            <a:ext cx="10779324" cy="4891088"/>
          </a:xfrm>
        </p:spPr>
        <p:txBody>
          <a:bodyPr/>
          <a:lstStyle/>
          <a:p>
            <a:endParaRPr lang="zh-CN" altLang="en-US"/>
          </a:p>
        </p:txBody>
      </p:sp>
      <p:sp>
        <p:nvSpPr>
          <p:cNvPr id="10" name="标题 9"/>
          <p:cNvSpPr>
            <a:spLocks noGrp="1"/>
          </p:cNvSpPr>
          <p:nvPr>
            <p:ph type="title"/>
          </p:nvPr>
        </p:nvSpPr>
        <p:spPr>
          <a:xfrm>
            <a:off x="647700" y="365126"/>
            <a:ext cx="10779324" cy="631468"/>
          </a:xfrm>
          <a:prstGeom prst="rect">
            <a:avLst/>
          </a:prstGeom>
        </p:spPr>
        <p:txBody>
          <a:bodyPr/>
          <a:lstStyle>
            <a:lvl1pPr marL="0" algn="l" defTabSz="1088105" rtl="0" eaLnBrk="1" latinLnBrk="0" hangingPunct="1">
              <a:lnSpc>
                <a:spcPct val="90000"/>
              </a:lnSpc>
              <a:spcBef>
                <a:spcPct val="0"/>
              </a:spcBef>
              <a:buNone/>
              <a:defRPr lang="zh-CN" alt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74752800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空白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32729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a:xfrm>
            <a:off x="837982" y="365126"/>
            <a:ext cx="10512862"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7982" y="6356351"/>
            <a:ext cx="2742486" cy="365125"/>
          </a:xfrm>
          <a:prstGeom prst="rect">
            <a:avLst/>
          </a:prstGeom>
        </p:spPr>
        <p:txBody>
          <a:bodyPr/>
          <a:lstStyle/>
          <a:p>
            <a:fld id="{7AB4C102-A0FE-448B-80C8-525365F93AD5}" type="datetimeFigureOut">
              <a:rPr lang="zh-CN" altLang="en-US" smtClean="0"/>
              <a:t>2016/11/24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08F8A8-7071-4EF3-B50E-190A1FBFB3E8}" type="slidenum">
              <a:rPr lang="zh-CN" altLang="en-US" smtClean="0"/>
              <a:t>‹#›</a:t>
            </a:fld>
            <a:endParaRPr lang="zh-CN" altLang="en-US"/>
          </a:p>
        </p:txBody>
      </p:sp>
    </p:spTree>
    <p:extLst>
      <p:ext uri="{BB962C8B-B14F-4D97-AF65-F5344CB8AC3E}">
        <p14:creationId xmlns:p14="http://schemas.microsoft.com/office/powerpoint/2010/main" val="344639004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ooter Placeholder 6"/>
          <p:cNvSpPr>
            <a:spLocks noGrp="1"/>
          </p:cNvSpPr>
          <p:nvPr>
            <p:ph type="ftr" sz="quarter" idx="3"/>
          </p:nvPr>
        </p:nvSpPr>
        <p:spPr>
          <a:xfrm>
            <a:off x="3047206" y="6477873"/>
            <a:ext cx="8379817" cy="380127"/>
          </a:xfrm>
          <a:prstGeom prst="rect">
            <a:avLst/>
          </a:prstGeom>
        </p:spPr>
        <p:txBody>
          <a:bodyPr vert="horz" lIns="76179" tIns="38089" rIns="76179" bIns="38089" rtlCol="0" anchor="ctr"/>
          <a:lstStyle>
            <a:lvl1pPr algn="l">
              <a:defRPr sz="800">
                <a:solidFill>
                  <a:schemeClr val="tx1"/>
                </a:solidFill>
                <a:latin typeface="Segoe UI" pitchFamily="34" charset="0"/>
                <a:ea typeface="Segoe UI" pitchFamily="34" charset="0"/>
                <a:cs typeface="Segoe UI" pitchFamily="34" charset="0"/>
              </a:defRPr>
            </a:lvl1pPr>
          </a:lstStyle>
          <a:p>
            <a:pPr defTabSz="1088105"/>
            <a:endParaRPr lang="en-US" dirty="0">
              <a:solidFill>
                <a:srgbClr val="505050"/>
              </a:solidFill>
            </a:endParaRPr>
          </a:p>
        </p:txBody>
      </p:sp>
      <p:sp>
        <p:nvSpPr>
          <p:cNvPr id="15" name="Text Placeholder 14"/>
          <p:cNvSpPr>
            <a:spLocks noGrp="1"/>
          </p:cNvSpPr>
          <p:nvPr>
            <p:ph type="body" idx="1"/>
          </p:nvPr>
        </p:nvSpPr>
        <p:spPr>
          <a:xfrm>
            <a:off x="523982" y="1524000"/>
            <a:ext cx="11209106" cy="4571999"/>
          </a:xfrm>
          <a:prstGeom prst="rect">
            <a:avLst/>
          </a:prstGeom>
        </p:spPr>
        <p:txBody>
          <a:bodyPr vert="horz" lIns="91440" tIns="45720" rIns="91440" bIns="45720" rtlCol="0">
            <a:normAutofit/>
          </a:bodyPr>
          <a:lstStyle/>
          <a:p>
            <a:pPr lvl="0"/>
            <a:r>
              <a:rPr lang="zh-CN" altLang="en-US" dirty="0" smtClean="0"/>
              <a:t>一级文字内容</a:t>
            </a:r>
            <a:endParaRPr lang="en-US" dirty="0" smtClean="0"/>
          </a:p>
          <a:p>
            <a:pPr lvl="1"/>
            <a:r>
              <a:rPr lang="zh-CN" altLang="en-US" dirty="0" smtClean="0"/>
              <a:t>二级文字内容</a:t>
            </a:r>
            <a:endParaRPr lang="en-US" dirty="0" smtClean="0"/>
          </a:p>
          <a:p>
            <a:pPr lvl="2"/>
            <a:r>
              <a:rPr lang="zh-CN" altLang="en-US" dirty="0" smtClean="0"/>
              <a:t>三级文字内容</a:t>
            </a:r>
            <a:endParaRPr lang="en-US" dirty="0"/>
          </a:p>
        </p:txBody>
      </p:sp>
      <p:sp>
        <p:nvSpPr>
          <p:cNvPr id="19" name="Slide Number Placeholder 18"/>
          <p:cNvSpPr>
            <a:spLocks noGrp="1"/>
          </p:cNvSpPr>
          <p:nvPr>
            <p:ph type="sldNum" sz="quarter" idx="4"/>
          </p:nvPr>
        </p:nvSpPr>
        <p:spPr>
          <a:xfrm>
            <a:off x="11427025" y="6477874"/>
            <a:ext cx="761800" cy="380126"/>
          </a:xfrm>
          <a:prstGeom prst="rect">
            <a:avLst/>
          </a:prstGeom>
        </p:spPr>
        <p:txBody>
          <a:bodyPr vert="horz" lIns="91440" tIns="45720" rIns="91440" bIns="45720" rtlCol="0" anchor="ctr"/>
          <a:lstStyle>
            <a:lvl1pPr algn="r">
              <a:defRPr sz="800">
                <a:solidFill>
                  <a:schemeClr val="tx1"/>
                </a:solidFill>
                <a:latin typeface="Segoe UI" pitchFamily="34" charset="0"/>
                <a:ea typeface="Segoe UI" pitchFamily="34" charset="0"/>
                <a:cs typeface="Segoe UI" pitchFamily="34" charset="0"/>
              </a:defRPr>
            </a:lvl1pPr>
          </a:lstStyle>
          <a:p>
            <a:pPr defTabSz="1088105"/>
            <a:fld id="{FAADACFB-7C71-4E89-89D2-7BBA40B7BFA9}" type="slidenum">
              <a:rPr lang="en-US" smtClean="0">
                <a:solidFill>
                  <a:srgbClr val="505050"/>
                </a:solidFill>
              </a:rPr>
              <a:pPr defTabSz="1088105"/>
              <a:t>‹#›</a:t>
            </a:fld>
            <a:endParaRPr lang="en-US" dirty="0">
              <a:solidFill>
                <a:srgbClr val="505050"/>
              </a:solidFill>
            </a:endParaRPr>
          </a:p>
        </p:txBody>
      </p:sp>
      <p:sp>
        <p:nvSpPr>
          <p:cNvPr id="6" name="Title 1"/>
          <p:cNvSpPr txBox="1">
            <a:spLocks/>
          </p:cNvSpPr>
          <p:nvPr userDrawn="1"/>
        </p:nvSpPr>
        <p:spPr>
          <a:xfrm>
            <a:off x="523982" y="352498"/>
            <a:ext cx="11209106" cy="646042"/>
          </a:xfrm>
          <a:prstGeom prst="rect">
            <a:avLst/>
          </a:prstGeom>
        </p:spPr>
        <p:txBody>
          <a:bodyPr lIns="36000">
            <a:noAutofit/>
          </a:bodyPr>
          <a:lstStyle>
            <a:lvl1pPr marL="0" algn="l" defTabSz="1088105" rtl="0" eaLnBrk="1" latinLnBrk="0" hangingPunct="1">
              <a:lnSpc>
                <a:spcPct val="90000"/>
              </a:lnSpc>
              <a:spcBef>
                <a:spcPct val="0"/>
              </a:spcBef>
              <a:buNone/>
              <a:defRPr lang="en-US" sz="5400" kern="1200" spc="-58" baseline="0">
                <a:solidFill>
                  <a:srgbClr val="FF0000"/>
                </a:solidFill>
                <a:latin typeface="Segoe UI Light" pitchFamily="34" charset="0"/>
                <a:ea typeface="Segoe UI" pitchFamily="34" charset="0"/>
                <a:cs typeface="Segoe UI" pitchFamily="34" charset="0"/>
              </a:defRPr>
            </a:lvl1pPr>
          </a:lstStyle>
          <a:p>
            <a:r>
              <a:rPr lang="zh-CN" altLang="en-US" sz="5400" b="0" kern="1200" cap="none" spc="-100" baseline="0" dirty="0" smtClean="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rPr>
              <a:t>单击此处编辑母版标题样式</a:t>
            </a:r>
            <a:endParaRPr lang="en-US" sz="5400" b="0" kern="1200" cap="none" spc="-100" baseline="0" dirty="0">
              <a:ln w="3175">
                <a:noFill/>
              </a:ln>
              <a:gradFill>
                <a:gsLst>
                  <a:gs pos="100000">
                    <a:srgbClr val="EB3C00"/>
                  </a:gs>
                  <a:gs pos="0">
                    <a:srgbClr val="EB3C00"/>
                  </a:gs>
                </a:gsLst>
                <a:lin ang="5400000" scaled="0"/>
              </a:gradFill>
              <a:effectLst/>
              <a:latin typeface="微软雅黑" panose="020B0503020204020204" pitchFamily="34" charset="-122"/>
              <a:ea typeface="微软雅黑" panose="020B0503020204020204" pitchFamily="34" charset="-122"/>
              <a:cs typeface="Arial" charset="0"/>
            </a:endParaRPr>
          </a:p>
        </p:txBody>
      </p:sp>
    </p:spTree>
    <p:extLst>
      <p:ext uri="{BB962C8B-B14F-4D97-AF65-F5344CB8AC3E}">
        <p14:creationId xmlns:p14="http://schemas.microsoft.com/office/powerpoint/2010/main" val="2914162746"/>
      </p:ext>
    </p:extLst>
  </p:cSld>
  <p:clrMap bg1="lt1" tx1="dk1" bg2="lt2" tx2="dk2" accent1="accent1" accent2="accent2" accent3="accent3" accent4="accent4" accent5="accent5" accent6="accent6" hlink="hlink" folHlink="folHlink"/>
  <p:sldLayoutIdLst>
    <p:sldLayoutId id="2147484678" r:id="rId1"/>
    <p:sldLayoutId id="2147484679" r:id="rId2"/>
    <p:sldLayoutId id="2147484744" r:id="rId3"/>
    <p:sldLayoutId id="2147484680" r:id="rId4"/>
    <p:sldLayoutId id="2147484682" r:id="rId5"/>
    <p:sldLayoutId id="2147484745" r:id="rId6"/>
  </p:sldLayoutIdLst>
  <p:transition>
    <p:fade/>
  </p:transition>
  <p:timing>
    <p:tnLst>
      <p:par>
        <p:cTn id="1" dur="indefinite" restart="never" nodeType="tmRoot"/>
      </p:par>
    </p:tnLst>
  </p:timing>
  <p:hf sldNum="0" hdr="0" ftr="0" dt="0"/>
  <p:txStyles>
    <p:titleStyle>
      <a:lvl1pPr marL="0" algn="l" defTabSz="1088105" rtl="0" eaLnBrk="1" latinLnBrk="0" hangingPunct="1">
        <a:lnSpc>
          <a:spcPct val="90000"/>
        </a:lnSpc>
        <a:spcBef>
          <a:spcPct val="0"/>
        </a:spcBef>
        <a:buNone/>
        <a:defRPr lang="en-US" sz="4000" kern="1200" spc="-58" baseline="0" dirty="0">
          <a:solidFill>
            <a:srgbClr val="505050"/>
          </a:solidFill>
          <a:latin typeface="Segoe UI Light" pitchFamily="34" charset="0"/>
          <a:ea typeface="Segoe UI" pitchFamily="34" charset="0"/>
          <a:cs typeface="Segoe UI" pitchFamily="34" charset="0"/>
        </a:defRPr>
      </a:lvl1pPr>
    </p:titleStyle>
    <p:bodyStyle>
      <a:lvl1pPr marL="190428" indent="-190428" algn="l" defTabSz="1088105" rtl="0" eaLnBrk="1" latinLnBrk="0" hangingPunct="1">
        <a:spcBef>
          <a:spcPct val="20000"/>
        </a:spcBef>
        <a:buClr>
          <a:srgbClr val="0072C6"/>
        </a:buClr>
        <a:buSzPct val="100000"/>
        <a:buFont typeface="Wingdings" pitchFamily="2" charset="2"/>
        <a:buChar char="§"/>
        <a:defRPr sz="3200" kern="1200">
          <a:solidFill>
            <a:srgbClr val="0072C6"/>
          </a:solidFill>
          <a:latin typeface="Segoe UI" pitchFamily="34" charset="0"/>
          <a:ea typeface="Segoe UI" pitchFamily="34" charset="0"/>
          <a:cs typeface="Segoe UI" pitchFamily="34" charset="0"/>
        </a:defRPr>
      </a:lvl1pPr>
      <a:lvl2pPr marL="476070" indent="-194396" algn="l" defTabSz="1088105" rtl="0" eaLnBrk="1" latinLnBrk="0" hangingPunct="1">
        <a:spcBef>
          <a:spcPct val="20000"/>
        </a:spcBef>
        <a:buFont typeface="Arial" pitchFamily="34" charset="0"/>
        <a:buChar char="–"/>
        <a:defRPr sz="2400" kern="1200">
          <a:solidFill>
            <a:srgbClr val="505050"/>
          </a:solidFill>
          <a:latin typeface="Segoe UI" pitchFamily="34" charset="0"/>
          <a:ea typeface="Segoe UI" pitchFamily="34" charset="0"/>
          <a:cs typeface="Segoe UI" pitchFamily="34" charset="0"/>
        </a:defRPr>
      </a:lvl2pPr>
      <a:lvl3pPr marL="761712" indent="-173236" algn="l" defTabSz="1088105" rtl="0" eaLnBrk="1" latinLnBrk="0" hangingPunct="1">
        <a:spcBef>
          <a:spcPct val="20000"/>
        </a:spcBef>
        <a:buFont typeface="Arial" pitchFamily="34" charset="0"/>
        <a:buChar char="•"/>
        <a:defRPr sz="2000" kern="1200">
          <a:solidFill>
            <a:srgbClr val="505050"/>
          </a:solidFill>
          <a:latin typeface="Segoe UI" pitchFamily="34" charset="0"/>
          <a:ea typeface="Segoe UI" pitchFamily="34" charset="0"/>
          <a:cs typeface="Segoe UI" pitchFamily="34" charset="0"/>
        </a:defRPr>
      </a:lvl3pPr>
      <a:lvl4pPr marL="1047354" indent="-177204" algn="l" defTabSz="1088105" rtl="0" eaLnBrk="1" latinLnBrk="0" hangingPunct="1">
        <a:spcBef>
          <a:spcPct val="20000"/>
        </a:spcBef>
        <a:buFont typeface="Arial" pitchFamily="34" charset="0"/>
        <a:buChar char="–"/>
        <a:defRPr sz="1800" kern="1200">
          <a:solidFill>
            <a:srgbClr val="505050"/>
          </a:solidFill>
          <a:latin typeface="Segoe UI" pitchFamily="34" charset="0"/>
          <a:ea typeface="Segoe UI" pitchFamily="34" charset="0"/>
          <a:cs typeface="Segoe UI" pitchFamily="34" charset="0"/>
        </a:defRPr>
      </a:lvl4pPr>
      <a:lvl5pPr marL="1285389" indent="-179849" algn="l" defTabSz="1088105" rtl="0" eaLnBrk="1" latinLnBrk="0" hangingPunct="1">
        <a:spcBef>
          <a:spcPct val="20000"/>
        </a:spcBef>
        <a:buFont typeface="Arial" pitchFamily="34" charset="0"/>
        <a:buChar char="»"/>
        <a:defRPr sz="1800" kern="1200">
          <a:solidFill>
            <a:srgbClr val="505050"/>
          </a:solidFill>
          <a:latin typeface="Segoe UI" pitchFamily="34" charset="0"/>
          <a:ea typeface="Segoe UI" pitchFamily="34" charset="0"/>
          <a:cs typeface="Segoe UI" pitchFamily="34" charset="0"/>
        </a:defRPr>
      </a:lvl5pPr>
      <a:lvl6pPr marL="2992290"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536342"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080396"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624448" indent="-272026" algn="l" defTabSz="1088105"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en-US"/>
      </a:defPPr>
      <a:lvl1pPr marL="0" algn="l" defTabSz="1088105" rtl="0" eaLnBrk="1" latinLnBrk="0" hangingPunct="1">
        <a:defRPr sz="2200" kern="1200">
          <a:solidFill>
            <a:schemeClr val="tx1"/>
          </a:solidFill>
          <a:latin typeface="+mn-lt"/>
          <a:ea typeface="+mn-ea"/>
          <a:cs typeface="+mn-cs"/>
        </a:defRPr>
      </a:lvl1pPr>
      <a:lvl2pPr marL="544053" algn="l" defTabSz="1088105" rtl="0" eaLnBrk="1" latinLnBrk="0" hangingPunct="1">
        <a:defRPr sz="2200" kern="1200">
          <a:solidFill>
            <a:schemeClr val="tx1"/>
          </a:solidFill>
          <a:latin typeface="+mn-lt"/>
          <a:ea typeface="+mn-ea"/>
          <a:cs typeface="+mn-cs"/>
        </a:defRPr>
      </a:lvl2pPr>
      <a:lvl3pPr marL="1088105" algn="l" defTabSz="1088105" rtl="0" eaLnBrk="1" latinLnBrk="0" hangingPunct="1">
        <a:defRPr sz="2200" kern="1200">
          <a:solidFill>
            <a:schemeClr val="tx1"/>
          </a:solidFill>
          <a:latin typeface="+mn-lt"/>
          <a:ea typeface="+mn-ea"/>
          <a:cs typeface="+mn-cs"/>
        </a:defRPr>
      </a:lvl3pPr>
      <a:lvl4pPr marL="1632159" algn="l" defTabSz="1088105" rtl="0" eaLnBrk="1" latinLnBrk="0" hangingPunct="1">
        <a:defRPr sz="2200" kern="1200">
          <a:solidFill>
            <a:schemeClr val="tx1"/>
          </a:solidFill>
          <a:latin typeface="+mn-lt"/>
          <a:ea typeface="+mn-ea"/>
          <a:cs typeface="+mn-cs"/>
        </a:defRPr>
      </a:lvl4pPr>
      <a:lvl5pPr marL="2176211" algn="l" defTabSz="1088105" rtl="0" eaLnBrk="1" latinLnBrk="0" hangingPunct="1">
        <a:defRPr sz="2200" kern="1200">
          <a:solidFill>
            <a:schemeClr val="tx1"/>
          </a:solidFill>
          <a:latin typeface="+mn-lt"/>
          <a:ea typeface="+mn-ea"/>
          <a:cs typeface="+mn-cs"/>
        </a:defRPr>
      </a:lvl5pPr>
      <a:lvl6pPr marL="2720264" algn="l" defTabSz="1088105" rtl="0" eaLnBrk="1" latinLnBrk="0" hangingPunct="1">
        <a:defRPr sz="2200" kern="1200">
          <a:solidFill>
            <a:schemeClr val="tx1"/>
          </a:solidFill>
          <a:latin typeface="+mn-lt"/>
          <a:ea typeface="+mn-ea"/>
          <a:cs typeface="+mn-cs"/>
        </a:defRPr>
      </a:lvl6pPr>
      <a:lvl7pPr marL="3264316" algn="l" defTabSz="1088105" rtl="0" eaLnBrk="1" latinLnBrk="0" hangingPunct="1">
        <a:defRPr sz="2200" kern="1200">
          <a:solidFill>
            <a:schemeClr val="tx1"/>
          </a:solidFill>
          <a:latin typeface="+mn-lt"/>
          <a:ea typeface="+mn-ea"/>
          <a:cs typeface="+mn-cs"/>
        </a:defRPr>
      </a:lvl7pPr>
      <a:lvl8pPr marL="3808369" algn="l" defTabSz="1088105" rtl="0" eaLnBrk="1" latinLnBrk="0" hangingPunct="1">
        <a:defRPr sz="2200" kern="1200">
          <a:solidFill>
            <a:schemeClr val="tx1"/>
          </a:solidFill>
          <a:latin typeface="+mn-lt"/>
          <a:ea typeface="+mn-ea"/>
          <a:cs typeface="+mn-cs"/>
        </a:defRPr>
      </a:lvl8pPr>
      <a:lvl9pPr marL="4352422" algn="l" defTabSz="1088105" rtl="0" eaLnBrk="1" latinLnBrk="0" hangingPunct="1">
        <a:defRPr sz="2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3.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zh-CN" altLang="en-US" sz="4800" dirty="0"/>
              <a:t>协作力 </a:t>
            </a:r>
            <a:r>
              <a:rPr lang="en-US" altLang="zh-CN" sz="4800" dirty="0"/>
              <a:t>· </a:t>
            </a:r>
            <a:r>
              <a:rPr lang="zh-CN" altLang="en-US" sz="4800" dirty="0"/>
              <a:t>创新力 </a:t>
            </a:r>
            <a:r>
              <a:rPr lang="en-US" altLang="zh-CN" sz="4800" dirty="0"/>
              <a:t>· </a:t>
            </a:r>
            <a:r>
              <a:rPr lang="zh-CN" altLang="en-US" sz="4800" dirty="0" smtClean="0"/>
              <a:t>生产力</a:t>
            </a:r>
            <a:r>
              <a:rPr lang="en-US" altLang="zh-CN" dirty="0" smtClean="0"/>
              <a:t/>
            </a:r>
            <a:br>
              <a:rPr lang="en-US" altLang="zh-CN" dirty="0" smtClean="0"/>
            </a:br>
            <a:r>
              <a:rPr lang="en-US" altLang="zh-CN" sz="2400" dirty="0" smtClean="0"/>
              <a:t/>
            </a:r>
            <a:br>
              <a:rPr lang="en-US" altLang="zh-CN" sz="2400" dirty="0" smtClean="0"/>
            </a:br>
            <a:r>
              <a:rPr lang="en-US" altLang="zh-CN" sz="2400" dirty="0" smtClean="0"/>
              <a:t>——</a:t>
            </a:r>
            <a:r>
              <a:rPr lang="zh-CN" altLang="en-US" sz="3600" dirty="0" smtClean="0"/>
              <a:t>创新</a:t>
            </a:r>
            <a:r>
              <a:rPr lang="zh-CN" altLang="en-US" sz="3600" dirty="0"/>
              <a:t>产品</a:t>
            </a:r>
            <a:r>
              <a:rPr lang="zh-CN" altLang="en-US" sz="3600" dirty="0" smtClean="0"/>
              <a:t>展示及说明</a:t>
            </a:r>
            <a:r>
              <a:rPr lang="zh-CN" altLang="en-US" sz="3600" dirty="0"/>
              <a:t>会</a:t>
            </a:r>
            <a:endParaRPr lang="en-US" sz="3600" dirty="0"/>
          </a:p>
        </p:txBody>
      </p:sp>
    </p:spTree>
    <p:extLst>
      <p:ext uri="{BB962C8B-B14F-4D97-AF65-F5344CB8AC3E}">
        <p14:creationId xmlns:p14="http://schemas.microsoft.com/office/powerpoint/2010/main" val="2783604301"/>
      </p:ext>
    </p:extLst>
  </p:cSld>
  <p:clrMapOvr>
    <a:masterClrMapping/>
  </p:clrMapOvr>
  <mc:AlternateContent xmlns:mc="http://schemas.openxmlformats.org/markup-compatibility/2006">
    <mc:Choice xmlns:p14="http://schemas.microsoft.com/office/powerpoint/2010/main" Requires="p14">
      <p:transition p14:dur="100" advTm="3000">
        <p:cut/>
      </p:transition>
    </mc:Choice>
    <mc:Fallback>
      <p:transition advTm="3000">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smtClean="0"/>
              <a:t>会议议程</a:t>
            </a:r>
            <a:endParaRPr lang="zh-CN" altLang="en-US" dirty="0"/>
          </a:p>
        </p:txBody>
      </p:sp>
      <p:graphicFrame>
        <p:nvGraphicFramePr>
          <p:cNvPr id="8" name="表格 7"/>
          <p:cNvGraphicFramePr>
            <a:graphicFrameLocks noGrp="1"/>
          </p:cNvGraphicFramePr>
          <p:nvPr>
            <p:extLst>
              <p:ext uri="{D42A27DB-BD31-4B8C-83A1-F6EECF244321}">
                <p14:modId xmlns:p14="http://schemas.microsoft.com/office/powerpoint/2010/main" val="391606227"/>
              </p:ext>
            </p:extLst>
          </p:nvPr>
        </p:nvGraphicFramePr>
        <p:xfrm>
          <a:off x="529480" y="1663702"/>
          <a:ext cx="11198128" cy="4457698"/>
        </p:xfrm>
        <a:graphic>
          <a:graphicData uri="http://schemas.openxmlformats.org/drawingml/2006/table">
            <a:tbl>
              <a:tblPr firstRow="1" firstCol="1" bandRow="1">
                <a:tableStyleId>{5C22544A-7EE6-4342-B048-85BDC9FD1C3A}</a:tableStyleId>
              </a:tblPr>
              <a:tblGrid>
                <a:gridCol w="2305036"/>
                <a:gridCol w="6106441"/>
                <a:gridCol w="2786651"/>
              </a:tblGrid>
              <a:tr h="636814">
                <a:tc>
                  <a:txBody>
                    <a:bodyPr/>
                    <a:lstStyle/>
                    <a:p>
                      <a:pPr indent="266700" algn="just">
                        <a:lnSpc>
                          <a:spcPts val="2000"/>
                        </a:lnSpc>
                        <a:spcAft>
                          <a:spcPts val="0"/>
                        </a:spcAft>
                      </a:pPr>
                      <a:r>
                        <a:rPr lang="zh-CN" sz="2000" kern="100" dirty="0">
                          <a:effectLst/>
                          <a:latin typeface="+mn-lt"/>
                        </a:rPr>
                        <a:t>时间</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演讲主题</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演讲人</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9:00~10:30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新一代企业业务协作平台</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李超</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10:45~11:45</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企业社交网络的构建与应用</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马健</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12:00~13:30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午餐</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en-US" sz="2000" kern="100">
                          <a:effectLst/>
                          <a:latin typeface="+mn-lt"/>
                        </a:rPr>
                        <a:t> </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13:45~15:00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大数据带给企业运营决策的革命性变化</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贾彤</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15:15~17:00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设备消费化的</a:t>
                      </a:r>
                      <a:r>
                        <a:rPr lang="en-US" sz="2000" kern="100" dirty="0">
                          <a:effectLst/>
                          <a:latin typeface="+mn-lt"/>
                        </a:rPr>
                        <a:t>BYOD</a:t>
                      </a:r>
                      <a:r>
                        <a:rPr lang="zh-CN" sz="2000" kern="100" dirty="0">
                          <a:effectLst/>
                          <a:latin typeface="+mn-lt"/>
                        </a:rPr>
                        <a:t>理念</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a:effectLst/>
                          <a:latin typeface="+mn-lt"/>
                        </a:rPr>
                        <a:t>朱小路</a:t>
                      </a:r>
                      <a:endParaRPr lang="zh-CN" sz="2000" kern="100">
                        <a:effectLst/>
                        <a:latin typeface="+mn-lt"/>
                        <a:ea typeface="宋体" panose="02010600030101010101" pitchFamily="2" charset="-122"/>
                      </a:endParaRPr>
                    </a:p>
                  </a:txBody>
                  <a:tcPr marL="68580" marR="68580" marT="0" marB="0" anchor="ctr"/>
                </a:tc>
              </a:tr>
              <a:tr h="636814">
                <a:tc>
                  <a:txBody>
                    <a:bodyPr/>
                    <a:lstStyle/>
                    <a:p>
                      <a:pPr indent="266700" algn="just">
                        <a:lnSpc>
                          <a:spcPts val="2000"/>
                        </a:lnSpc>
                        <a:spcAft>
                          <a:spcPts val="0"/>
                        </a:spcAft>
                      </a:pPr>
                      <a:r>
                        <a:rPr lang="en-US" sz="2000" kern="100">
                          <a:effectLst/>
                          <a:latin typeface="+mn-lt"/>
                        </a:rPr>
                        <a:t>17:00~17:30</a:t>
                      </a:r>
                      <a:endParaRPr lang="zh-CN" sz="2000" kern="10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zh-CN" sz="2000" kern="100" dirty="0">
                          <a:effectLst/>
                          <a:latin typeface="+mn-lt"/>
                        </a:rPr>
                        <a:t>交流与抽奖</a:t>
                      </a:r>
                      <a:endParaRPr lang="zh-CN" sz="2000" kern="100" dirty="0">
                        <a:effectLst/>
                        <a:latin typeface="+mn-lt"/>
                        <a:ea typeface="宋体" panose="02010600030101010101" pitchFamily="2" charset="-122"/>
                      </a:endParaRPr>
                    </a:p>
                  </a:txBody>
                  <a:tcPr marL="68580" marR="68580" marT="0" marB="0" anchor="ctr"/>
                </a:tc>
                <a:tc>
                  <a:txBody>
                    <a:bodyPr/>
                    <a:lstStyle/>
                    <a:p>
                      <a:pPr indent="266700" algn="just">
                        <a:lnSpc>
                          <a:spcPts val="2000"/>
                        </a:lnSpc>
                        <a:spcAft>
                          <a:spcPts val="0"/>
                        </a:spcAft>
                      </a:pPr>
                      <a:r>
                        <a:rPr lang="en-US" sz="2000" kern="100" dirty="0">
                          <a:effectLst/>
                          <a:latin typeface="+mn-lt"/>
                        </a:rPr>
                        <a:t> </a:t>
                      </a:r>
                      <a:endParaRPr lang="zh-CN" sz="2000" kern="100" dirty="0">
                        <a:effectLst/>
                        <a:latin typeface="+mn-lt"/>
                        <a:ea typeface="宋体" panose="02010600030101010101" pitchFamily="2" charset="-122"/>
                      </a:endParaRPr>
                    </a:p>
                  </a:txBody>
                  <a:tcPr marL="68580" marR="68580" marT="0" marB="0" anchor="ctr"/>
                </a:tc>
              </a:tr>
            </a:tbl>
          </a:graphicData>
        </a:graphic>
      </p:graphicFrame>
    </p:spTree>
    <p:extLst>
      <p:ext uri="{BB962C8B-B14F-4D97-AF65-F5344CB8AC3E}">
        <p14:creationId xmlns:p14="http://schemas.microsoft.com/office/powerpoint/2010/main" val="763212395"/>
      </p:ext>
    </p:extLst>
  </p:cSld>
  <p:clrMapOvr>
    <a:masterClrMapping/>
  </p:clrMapOvr>
  <p:transition advTm="3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cstate="screen">
            <a:duotone>
              <a:schemeClr val="accent5">
                <a:shade val="45000"/>
                <a:satMod val="135000"/>
              </a:schemeClr>
              <a:prstClr val="white"/>
            </a:duotone>
            <a:extLst>
              <a:ext uri="{BEBA8EAE-BF5A-486C-A8C5-ECC9F3942E4B}">
                <a14:imgProps xmlns:a14="http://schemas.microsoft.com/office/drawing/2010/main">
                  <a14:imgLayer r:embed="rId4">
                    <a14:imgEffect>
                      <a14:artisticPhotocopy/>
                    </a14:imgEffect>
                    <a14:imgEffect>
                      <a14:sharpenSoften amount="50000"/>
                    </a14:imgEffect>
                    <a14:imgEffect>
                      <a14:brightnessContrast contrast="-40000"/>
                    </a14:imgEffect>
                  </a14:imgLayer>
                </a14:imgProps>
              </a:ext>
              <a:ext uri="{28A0092B-C50C-407E-A947-70E740481C1C}">
                <a14:useLocalDpi xmlns:a14="http://schemas.microsoft.com/office/drawing/2010/main"/>
              </a:ext>
            </a:extLst>
          </a:blip>
          <a:stretch>
            <a:fillRect/>
          </a:stretch>
        </p:blipFill>
        <p:spPr>
          <a:xfrm>
            <a:off x="2312824" y="1905573"/>
            <a:ext cx="2460427" cy="1785995"/>
          </a:xfrm>
          <a:prstGeom prst="rect">
            <a:avLst/>
          </a:prstGeom>
        </p:spPr>
      </p:pic>
      <p:pic>
        <p:nvPicPr>
          <p:cNvPr id="30" name="Picture 29"/>
          <p:cNvPicPr>
            <a:picLocks noChangeAspect="1"/>
          </p:cNvPicPr>
          <p:nvPr/>
        </p:nvPicPr>
        <p:blipFill>
          <a:blip r:embed="rId5" cstate="screen">
            <a:duotone>
              <a:schemeClr val="accent5">
                <a:shade val="45000"/>
                <a:satMod val="135000"/>
              </a:schemeClr>
              <a:prstClr val="white"/>
            </a:duotone>
            <a:extLst>
              <a:ext uri="{BEBA8EAE-BF5A-486C-A8C5-ECC9F3942E4B}">
                <a14:imgProps xmlns:a14="http://schemas.microsoft.com/office/drawing/2010/main">
                  <a14:imgLayer r:embed="rId6">
                    <a14:imgEffect>
                      <a14:sharpenSoften amount="50000"/>
                    </a14:imgEffect>
                    <a14:imgEffect>
                      <a14:saturation sat="0"/>
                    </a14:imgEffect>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a:off x="652979" y="4757621"/>
            <a:ext cx="2907175" cy="1718344"/>
          </a:xfrm>
          <a:prstGeom prst="rect">
            <a:avLst/>
          </a:prstGeom>
        </p:spPr>
      </p:pic>
      <p:pic>
        <p:nvPicPr>
          <p:cNvPr id="16" name="Picture 15"/>
          <p:cNvPicPr>
            <a:picLocks noChangeAspect="1"/>
          </p:cNvPicPr>
          <p:nvPr/>
        </p:nvPicPr>
        <p:blipFill>
          <a:blip r:embed="rId7" cstate="screen">
            <a:duotone>
              <a:schemeClr val="accent5">
                <a:shade val="45000"/>
                <a:satMod val="135000"/>
              </a:schemeClr>
              <a:prstClr val="white"/>
            </a:duotone>
            <a:extLst>
              <a:ext uri="{BEBA8EAE-BF5A-486C-A8C5-ECC9F3942E4B}">
                <a14:imgProps xmlns:a14="http://schemas.microsoft.com/office/drawing/2010/main">
                  <a14:imgLayer r:embed="rId8">
                    <a14:imgEffect>
                      <a14:sharpenSoften amount="50000"/>
                    </a14:imgEffect>
                    <a14:imgEffect>
                      <a14:saturation sat="0"/>
                    </a14:imgEffect>
                    <a14:imgEffect>
                      <a14:brightnessContrast bright="40000"/>
                    </a14:imgEffect>
                  </a14:imgLayer>
                </a14:imgProps>
              </a:ext>
              <a:ext uri="{28A0092B-C50C-407E-A947-70E740481C1C}">
                <a14:useLocalDpi xmlns:a14="http://schemas.microsoft.com/office/drawing/2010/main"/>
              </a:ext>
            </a:extLst>
          </a:blip>
          <a:stretch>
            <a:fillRect/>
          </a:stretch>
        </p:blipFill>
        <p:spPr>
          <a:xfrm>
            <a:off x="9407389" y="3797884"/>
            <a:ext cx="1659079" cy="2055664"/>
          </a:xfrm>
          <a:prstGeom prst="rect">
            <a:avLst/>
          </a:prstGeom>
        </p:spPr>
      </p:pic>
      <p:pic>
        <p:nvPicPr>
          <p:cNvPr id="11" name="Picture 10"/>
          <p:cNvPicPr>
            <a:picLocks noChangeAspect="1"/>
          </p:cNvPicPr>
          <p:nvPr/>
        </p:nvPicPr>
        <p:blipFill>
          <a:blip r:embed="rId9" cstate="screen">
            <a:duotone>
              <a:schemeClr val="accent5">
                <a:shade val="45000"/>
                <a:satMod val="135000"/>
              </a:schemeClr>
              <a:prstClr val="white"/>
            </a:duotone>
            <a:extLst>
              <a:ext uri="{BEBA8EAE-BF5A-486C-A8C5-ECC9F3942E4B}">
                <a14:imgProps xmlns:a14="http://schemas.microsoft.com/office/drawing/2010/main">
                  <a14:imgLayer r:embed="rId10">
                    <a14:imgEffect>
                      <a14:artisticPhotocopy trans="25000" detail="10"/>
                    </a14:imgEffect>
                    <a14:imgEffect>
                      <a14:sharpenSoften amount="50000"/>
                    </a14:imgEffect>
                    <a14:imgEffect>
                      <a14:saturation sat="0"/>
                    </a14:imgEffect>
                    <a14:imgEffect>
                      <a14:brightnessContrast contrast="-40000"/>
                    </a14:imgEffect>
                  </a14:imgLayer>
                </a14:imgProps>
              </a:ext>
              <a:ext uri="{28A0092B-C50C-407E-A947-70E740481C1C}">
                <a14:useLocalDpi xmlns:a14="http://schemas.microsoft.com/office/drawing/2010/main"/>
              </a:ext>
            </a:extLst>
          </a:blip>
          <a:stretch>
            <a:fillRect/>
          </a:stretch>
        </p:blipFill>
        <p:spPr>
          <a:xfrm>
            <a:off x="5515336" y="1342412"/>
            <a:ext cx="1585317" cy="1666872"/>
          </a:xfrm>
          <a:prstGeom prst="rect">
            <a:avLst/>
          </a:prstGeom>
          <a:noFill/>
        </p:spPr>
      </p:pic>
      <p:sp>
        <p:nvSpPr>
          <p:cNvPr id="41" name="Rectangle 40"/>
          <p:cNvSpPr/>
          <p:nvPr/>
        </p:nvSpPr>
        <p:spPr>
          <a:xfrm>
            <a:off x="606883" y="1251004"/>
            <a:ext cx="10585342" cy="5606066"/>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defTabSz="1088105"/>
            <a:endParaRPr lang="en-US" sz="1200" dirty="0" err="1" smtClean="0">
              <a:solidFill>
                <a:prstClr val="white"/>
              </a:solidFill>
            </a:endParaRPr>
          </a:p>
        </p:txBody>
      </p:sp>
      <p:sp>
        <p:nvSpPr>
          <p:cNvPr id="31" name="TextBox 30"/>
          <p:cNvSpPr txBox="1"/>
          <p:nvPr/>
        </p:nvSpPr>
        <p:spPr>
          <a:xfrm>
            <a:off x="1090542" y="1111533"/>
            <a:ext cx="3803441" cy="975201"/>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云</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21" name="TextBox 20"/>
          <p:cNvSpPr txBox="1"/>
          <p:nvPr/>
        </p:nvSpPr>
        <p:spPr>
          <a:xfrm>
            <a:off x="596935" y="2509309"/>
            <a:ext cx="4119524" cy="650598"/>
          </a:xfrm>
          <a:prstGeom prst="rect">
            <a:avLst/>
          </a:prstGeom>
        </p:spPr>
        <p:txBody>
          <a:bodyPr vert="horz" wrap="none" lIns="91416" tIns="91416" rIns="91416" bIns="91416" rtlCol="0" anchor="t">
            <a:noAutofit/>
          </a:bodyPr>
          <a:lstStyle/>
          <a:p>
            <a:pPr defTabSz="914126"/>
            <a:r>
              <a:rPr lang="zh-CN" altLang="en-US" sz="2400" dirty="0" smtClean="0">
                <a:solidFill>
                  <a:srgbClr val="0072C6"/>
                </a:solidFill>
                <a:latin typeface="Segoe UI Light"/>
                <a:ea typeface="Segoe UI" pitchFamily="34" charset="0"/>
                <a:cs typeface="Segoe UI" pitchFamily="34" charset="0"/>
              </a:rPr>
              <a:t>传递来自</a:t>
            </a:r>
            <a:r>
              <a:rPr lang="zh-CN" altLang="en-US" sz="2400" b="1" dirty="0" smtClean="0">
                <a:solidFill>
                  <a:srgbClr val="0072C6"/>
                </a:solidFill>
                <a:latin typeface="Segoe UI Light"/>
                <a:ea typeface="Segoe UI" pitchFamily="34" charset="0"/>
                <a:cs typeface="Segoe UI" pitchFamily="34" charset="0"/>
              </a:rPr>
              <a:t>社交网络的声音</a:t>
            </a:r>
            <a:endParaRPr lang="en-US" sz="2400" b="1" dirty="0">
              <a:solidFill>
                <a:srgbClr val="0072C6"/>
              </a:solidFill>
              <a:ea typeface="Segoe UI" pitchFamily="34" charset="0"/>
              <a:cs typeface="Segoe UI" pitchFamily="34" charset="0"/>
            </a:endParaRPr>
          </a:p>
        </p:txBody>
      </p:sp>
      <p:sp>
        <p:nvSpPr>
          <p:cNvPr id="12" name="TextBox 11"/>
          <p:cNvSpPr txBox="1"/>
          <p:nvPr/>
        </p:nvSpPr>
        <p:spPr>
          <a:xfrm>
            <a:off x="3560153" y="1630761"/>
            <a:ext cx="1789209" cy="904458"/>
          </a:xfrm>
          <a:prstGeom prst="rect">
            <a:avLst/>
          </a:prstGeom>
        </p:spPr>
        <p:txBody>
          <a:bodyPr vert="horz" wrap="none" lIns="91416" tIns="91416" rIns="91416" bIns="91416" rtlCol="0" anchor="t">
            <a:noAutofit/>
          </a:bodyPr>
          <a:lstStyle/>
          <a:p>
            <a:pPr algn="r" defTabSz="914126"/>
            <a:r>
              <a:rPr lang="en-US" sz="2400" dirty="0">
                <a:solidFill>
                  <a:srgbClr val="0072C6"/>
                </a:solidFill>
                <a:ea typeface="Segoe UI" pitchFamily="34" charset="0"/>
                <a:cs typeface="Segoe UI" pitchFamily="34" charset="0"/>
              </a:rPr>
              <a:t>  </a:t>
            </a:r>
            <a:r>
              <a:rPr lang="zh-CN" altLang="en-US" sz="2400" dirty="0" smtClean="0">
                <a:solidFill>
                  <a:srgbClr val="0072C6"/>
                </a:solidFill>
                <a:ea typeface="Segoe UI" pitchFamily="34" charset="0"/>
                <a:cs typeface="Segoe UI" pitchFamily="34" charset="0"/>
              </a:rPr>
              <a:t>提升员工</a:t>
            </a:r>
            <a:endParaRPr lang="en-US" altLang="zh-CN" sz="2400" dirty="0" smtClean="0">
              <a:solidFill>
                <a:srgbClr val="0072C6"/>
              </a:solidFill>
              <a:ea typeface="Segoe UI" pitchFamily="34" charset="0"/>
              <a:cs typeface="Segoe UI" pitchFamily="34" charset="0"/>
            </a:endParaRPr>
          </a:p>
          <a:p>
            <a:pPr algn="r" defTabSz="914126"/>
            <a:r>
              <a:rPr lang="zh-CN" altLang="en-US" sz="2400" dirty="0">
                <a:solidFill>
                  <a:srgbClr val="0072C6"/>
                </a:solidFill>
                <a:ea typeface="Segoe UI" pitchFamily="34" charset="0"/>
                <a:cs typeface="Segoe UI" pitchFamily="34" charset="0"/>
              </a:rPr>
              <a:t>工作</a:t>
            </a:r>
            <a:r>
              <a:rPr lang="zh-CN" altLang="en-US" sz="2400" b="1" dirty="0" smtClean="0">
                <a:solidFill>
                  <a:srgbClr val="0072C6"/>
                </a:solidFill>
                <a:ea typeface="Segoe UI" pitchFamily="34" charset="0"/>
                <a:cs typeface="Segoe UI" pitchFamily="34" charset="0"/>
              </a:rPr>
              <a:t>激情</a:t>
            </a:r>
            <a:endParaRPr lang="en-US" sz="2400" b="1" dirty="0">
              <a:solidFill>
                <a:srgbClr val="0072C6"/>
              </a:solidFill>
              <a:ea typeface="Segoe UI" pitchFamily="34" charset="0"/>
              <a:cs typeface="Segoe UI" pitchFamily="34" charset="0"/>
            </a:endParaRPr>
          </a:p>
        </p:txBody>
      </p:sp>
      <p:sp>
        <p:nvSpPr>
          <p:cNvPr id="2" name="TextBox 1"/>
          <p:cNvSpPr txBox="1"/>
          <p:nvPr/>
        </p:nvSpPr>
        <p:spPr>
          <a:xfrm>
            <a:off x="1415814" y="1697175"/>
            <a:ext cx="2279134" cy="646420"/>
          </a:xfrm>
          <a:prstGeom prst="rect">
            <a:avLst/>
          </a:prstGeom>
        </p:spPr>
        <p:txBody>
          <a:bodyPr vert="horz" wrap="none" lIns="91416" tIns="91416" rIns="91416" bIns="91416" rtlCol="0" anchor="t">
            <a:noAutofit/>
          </a:bodyPr>
          <a:lstStyle/>
          <a:p>
            <a:pPr algn="r" defTabSz="914126">
              <a:lnSpc>
                <a:spcPts val="2000"/>
              </a:lnSpc>
            </a:pPr>
            <a:r>
              <a:rPr lang="zh-CN" altLang="en-US" sz="3600" dirty="0" smtClean="0">
                <a:solidFill>
                  <a:srgbClr val="0072C6"/>
                </a:solidFill>
                <a:ea typeface="Segoe UI" pitchFamily="34" charset="0"/>
                <a:cs typeface="Segoe UI" pitchFamily="34" charset="0"/>
              </a:rPr>
              <a:t>培养</a:t>
            </a:r>
            <a:r>
              <a:rPr lang="zh-CN" altLang="en-US" sz="4000" b="1" dirty="0" smtClean="0">
                <a:solidFill>
                  <a:srgbClr val="0072C6"/>
                </a:solidFill>
                <a:ea typeface="Segoe UI" pitchFamily="34" charset="0"/>
                <a:cs typeface="Segoe UI" pitchFamily="34" charset="0"/>
              </a:rPr>
              <a:t>创新</a:t>
            </a:r>
            <a:endParaRPr lang="en-US" sz="4000" b="1" dirty="0">
              <a:solidFill>
                <a:srgbClr val="0072C6"/>
              </a:solidFill>
              <a:ea typeface="Segoe UI" pitchFamily="34" charset="0"/>
              <a:cs typeface="Segoe UI" pitchFamily="34" charset="0"/>
            </a:endParaRPr>
          </a:p>
        </p:txBody>
      </p:sp>
      <p:sp>
        <p:nvSpPr>
          <p:cNvPr id="15" name="TextBox 14"/>
          <p:cNvSpPr txBox="1"/>
          <p:nvPr/>
        </p:nvSpPr>
        <p:spPr>
          <a:xfrm rot="16200000">
            <a:off x="12124" y="4915583"/>
            <a:ext cx="2255828" cy="692576"/>
          </a:xfrm>
          <a:prstGeom prst="rect">
            <a:avLst/>
          </a:prstGeom>
        </p:spPr>
        <p:txBody>
          <a:bodyPr vert="horz" wrap="none" lIns="91416" tIns="91416" rIns="91416" bIns="91416" rtlCol="0" anchor="t">
            <a:noAutofit/>
          </a:bodyPr>
          <a:lstStyle/>
          <a:p>
            <a:pPr algn="r" defTabSz="914126"/>
            <a:r>
              <a:rPr lang="zh-CN" altLang="en-US" sz="2000" dirty="0" smtClean="0">
                <a:solidFill>
                  <a:srgbClr val="0072C6"/>
                </a:solidFill>
                <a:ea typeface="Segoe UI" pitchFamily="34" charset="0"/>
                <a:cs typeface="Segoe UI" pitchFamily="34" charset="0"/>
              </a:rPr>
              <a:t>吸引并留住</a:t>
            </a:r>
            <a:r>
              <a:rPr lang="zh-CN" altLang="en-US" sz="2400" b="1" dirty="0" smtClean="0">
                <a:solidFill>
                  <a:srgbClr val="0072C6"/>
                </a:solidFill>
                <a:ea typeface="Segoe UI" pitchFamily="34" charset="0"/>
                <a:cs typeface="Segoe UI" pitchFamily="34" charset="0"/>
              </a:rPr>
              <a:t>人才</a:t>
            </a:r>
            <a:endParaRPr lang="en-US" sz="2400" b="1" dirty="0">
              <a:solidFill>
                <a:srgbClr val="0072C6"/>
              </a:solidFill>
              <a:ea typeface="Segoe UI" pitchFamily="34" charset="0"/>
              <a:cs typeface="Segoe UI" pitchFamily="34" charset="0"/>
            </a:endParaRPr>
          </a:p>
        </p:txBody>
      </p:sp>
      <p:sp>
        <p:nvSpPr>
          <p:cNvPr id="4" name="TextBox 3"/>
          <p:cNvSpPr txBox="1"/>
          <p:nvPr/>
        </p:nvSpPr>
        <p:spPr>
          <a:xfrm>
            <a:off x="754482" y="3079130"/>
            <a:ext cx="2297962" cy="776515"/>
          </a:xfrm>
          <a:prstGeom prst="rect">
            <a:avLst/>
          </a:prstGeom>
        </p:spPr>
        <p:txBody>
          <a:bodyPr vert="horz" wrap="none" lIns="91416" tIns="91416" rIns="91416" bIns="91416" rtlCol="0" anchor="t">
            <a:noAutofit/>
          </a:bodyPr>
          <a:lstStyle/>
          <a:p>
            <a:pPr defTabSz="914126"/>
            <a:r>
              <a:rPr lang="zh-CN" altLang="en-US" sz="2400" b="1" dirty="0" smtClean="0">
                <a:solidFill>
                  <a:srgbClr val="0072C6"/>
                </a:solidFill>
                <a:latin typeface="Segoe UI Light"/>
                <a:ea typeface="Segoe UI" pitchFamily="34" charset="0"/>
                <a:cs typeface="Segoe UI" pitchFamily="34" charset="0"/>
              </a:rPr>
              <a:t>支持</a:t>
            </a:r>
            <a:r>
              <a:rPr lang="en-US" sz="2400" dirty="0" smtClean="0">
                <a:solidFill>
                  <a:srgbClr val="0072C6"/>
                </a:solidFill>
                <a:latin typeface="Segoe UI Light"/>
                <a:ea typeface="Segoe UI" pitchFamily="34" charset="0"/>
                <a:cs typeface="Segoe UI" pitchFamily="34" charset="0"/>
              </a:rPr>
              <a:t/>
            </a:r>
            <a:br>
              <a:rPr lang="en-US" sz="2400" dirty="0" smtClean="0">
                <a:solidFill>
                  <a:srgbClr val="0072C6"/>
                </a:solidFill>
                <a:latin typeface="Segoe UI Light"/>
                <a:ea typeface="Segoe UI" pitchFamily="34" charset="0"/>
                <a:cs typeface="Segoe UI" pitchFamily="34" charset="0"/>
              </a:rPr>
            </a:br>
            <a:r>
              <a:rPr lang="zh-CN" altLang="en-US" sz="2400" dirty="0" smtClean="0">
                <a:solidFill>
                  <a:srgbClr val="0072C6"/>
                </a:solidFill>
                <a:latin typeface="Segoe UI Light"/>
                <a:ea typeface="Segoe UI" pitchFamily="34" charset="0"/>
                <a:cs typeface="Segoe UI" pitchFamily="34" charset="0"/>
              </a:rPr>
              <a:t>员工</a:t>
            </a:r>
            <a:r>
              <a:rPr lang="zh-CN" altLang="en-US" sz="3200" b="1" dirty="0" smtClean="0">
                <a:solidFill>
                  <a:srgbClr val="0072C6"/>
                </a:solidFill>
                <a:latin typeface="Segoe UI Light"/>
                <a:ea typeface="Segoe UI" pitchFamily="34" charset="0"/>
                <a:cs typeface="Segoe UI" pitchFamily="34" charset="0"/>
              </a:rPr>
              <a:t>移动</a:t>
            </a:r>
            <a:r>
              <a:rPr lang="zh-CN" altLang="en-US" sz="2400" dirty="0" smtClean="0">
                <a:solidFill>
                  <a:srgbClr val="0072C6"/>
                </a:solidFill>
                <a:latin typeface="Segoe UI Light"/>
                <a:ea typeface="Segoe UI" pitchFamily="34" charset="0"/>
                <a:cs typeface="Segoe UI" pitchFamily="34" charset="0"/>
              </a:rPr>
              <a:t>办公</a:t>
            </a:r>
            <a:endParaRPr lang="en-US" sz="2400" dirty="0">
              <a:solidFill>
                <a:srgbClr val="0072C6"/>
              </a:solidFill>
              <a:latin typeface="Segoe UI Light"/>
              <a:ea typeface="Segoe UI" pitchFamily="34" charset="0"/>
              <a:cs typeface="Segoe UI" pitchFamily="34" charset="0"/>
            </a:endParaRPr>
          </a:p>
        </p:txBody>
      </p:sp>
      <p:sp>
        <p:nvSpPr>
          <p:cNvPr id="17" name="Rectangle 16"/>
          <p:cNvSpPr/>
          <p:nvPr/>
        </p:nvSpPr>
        <p:spPr>
          <a:xfrm>
            <a:off x="5422610" y="2357023"/>
            <a:ext cx="2835805" cy="767414"/>
          </a:xfrm>
          <a:prstGeom prst="rect">
            <a:avLst/>
          </a:prstGeom>
        </p:spPr>
        <p:txBody>
          <a:bodyPr wrap="square">
            <a:spAutoFit/>
          </a:bodyPr>
          <a:lstStyle/>
          <a:p>
            <a:pPr defTabSz="914126">
              <a:lnSpc>
                <a:spcPct val="90000"/>
              </a:lnSpc>
            </a:pPr>
            <a:r>
              <a:rPr lang="zh-CN" altLang="en-US" sz="4800" b="1" dirty="0" smtClean="0">
                <a:solidFill>
                  <a:srgbClr val="7FBA00"/>
                </a:solidFill>
              </a:rPr>
              <a:t>激励</a:t>
            </a:r>
            <a:endParaRPr lang="en-US" sz="4800" b="1" dirty="0">
              <a:solidFill>
                <a:srgbClr val="7FBA00"/>
              </a:solidFill>
            </a:endParaRPr>
          </a:p>
        </p:txBody>
      </p:sp>
      <p:sp>
        <p:nvSpPr>
          <p:cNvPr id="19" name="TextBox 18"/>
          <p:cNvSpPr txBox="1"/>
          <p:nvPr/>
        </p:nvSpPr>
        <p:spPr>
          <a:xfrm>
            <a:off x="8127785" y="1900309"/>
            <a:ext cx="2480230" cy="1259598"/>
          </a:xfrm>
          <a:prstGeom prst="rect">
            <a:avLst/>
          </a:prstGeom>
        </p:spPr>
        <p:txBody>
          <a:bodyPr vert="horz" wrap="none" lIns="91416" tIns="91416" rIns="91416" bIns="91416" rtlCol="0" anchor="t">
            <a:noAutofit/>
          </a:bodyPr>
          <a:lstStyle/>
          <a:p>
            <a:pPr defTabSz="914126">
              <a:lnSpc>
                <a:spcPct val="90000"/>
              </a:lnSpc>
            </a:pPr>
            <a:r>
              <a:rPr lang="zh-CN" altLang="en-US" sz="2800" dirty="0" smtClean="0">
                <a:solidFill>
                  <a:srgbClr val="7FBA00"/>
                </a:solidFill>
                <a:latin typeface="Segoe UI Light"/>
                <a:ea typeface="Segoe UI" pitchFamily="34" charset="0"/>
                <a:cs typeface="Segoe UI" pitchFamily="34" charset="0"/>
              </a:rPr>
              <a:t>让您的</a:t>
            </a:r>
            <a:endParaRPr lang="en-US" altLang="zh-CN" sz="2800" dirty="0" smtClean="0">
              <a:solidFill>
                <a:srgbClr val="7FBA00"/>
              </a:solidFill>
              <a:latin typeface="Segoe UI Light"/>
              <a:ea typeface="Segoe UI" pitchFamily="34" charset="0"/>
              <a:cs typeface="Segoe UI" pitchFamily="34" charset="0"/>
            </a:endParaRPr>
          </a:p>
          <a:p>
            <a:pPr defTabSz="914126">
              <a:lnSpc>
                <a:spcPct val="90000"/>
              </a:lnSpc>
            </a:pPr>
            <a:r>
              <a:rPr lang="zh-CN" altLang="en-US" sz="2800" dirty="0" smtClean="0">
                <a:solidFill>
                  <a:srgbClr val="7FBA00"/>
                </a:solidFill>
                <a:latin typeface="Segoe UI Light"/>
                <a:ea typeface="Segoe UI" pitchFamily="34" charset="0"/>
                <a:cs typeface="Segoe UI" pitchFamily="34" charset="0"/>
              </a:rPr>
              <a:t>企业</a:t>
            </a:r>
            <a:endParaRPr lang="en-US" altLang="zh-CN" sz="2800" dirty="0" smtClean="0">
              <a:solidFill>
                <a:srgbClr val="7FBA00"/>
              </a:solidFill>
              <a:latin typeface="Segoe UI Light"/>
              <a:ea typeface="Segoe UI" pitchFamily="34" charset="0"/>
              <a:cs typeface="Segoe UI" pitchFamily="34" charset="0"/>
            </a:endParaRPr>
          </a:p>
          <a:p>
            <a:pPr defTabSz="914126">
              <a:lnSpc>
                <a:spcPct val="90000"/>
              </a:lnSpc>
            </a:pPr>
            <a:r>
              <a:rPr lang="zh-CN" altLang="en-US" sz="2800" dirty="0">
                <a:solidFill>
                  <a:srgbClr val="7FBA00"/>
                </a:solidFill>
                <a:latin typeface="Segoe UI Light"/>
                <a:ea typeface="Segoe UI" pitchFamily="34" charset="0"/>
                <a:cs typeface="Segoe UI" pitchFamily="34" charset="0"/>
              </a:rPr>
              <a:t>彰</a:t>
            </a:r>
            <a:r>
              <a:rPr lang="zh-CN" altLang="en-US" sz="2800" dirty="0" smtClean="0">
                <a:solidFill>
                  <a:srgbClr val="7FBA00"/>
                </a:solidFill>
                <a:latin typeface="Segoe UI Light"/>
                <a:ea typeface="Segoe UI" pitchFamily="34" charset="0"/>
                <a:cs typeface="Segoe UI" pitchFamily="34" charset="0"/>
              </a:rPr>
              <a:t>显个性</a:t>
            </a:r>
            <a:endParaRPr lang="en-US" sz="2800" dirty="0">
              <a:solidFill>
                <a:srgbClr val="7FBA00"/>
              </a:solidFill>
              <a:latin typeface="Segoe UI Light"/>
              <a:ea typeface="Segoe UI" pitchFamily="34" charset="0"/>
              <a:cs typeface="Segoe UI" pitchFamily="34" charset="0"/>
            </a:endParaRPr>
          </a:p>
        </p:txBody>
      </p:sp>
      <p:sp>
        <p:nvSpPr>
          <p:cNvPr id="20" name="TextBox 19"/>
          <p:cNvSpPr txBox="1"/>
          <p:nvPr/>
        </p:nvSpPr>
        <p:spPr>
          <a:xfrm>
            <a:off x="8840098" y="1070843"/>
            <a:ext cx="2549787" cy="588677"/>
          </a:xfrm>
          <a:prstGeom prst="rect">
            <a:avLst/>
          </a:prstGeom>
        </p:spPr>
        <p:txBody>
          <a:bodyPr vert="horz" wrap="none" lIns="91416" tIns="91416" rIns="91416" bIns="91416" rtlCol="0" anchor="t">
            <a:noAutofit/>
          </a:bodyPr>
          <a:lstStyle/>
          <a:p>
            <a:pPr algn="r" defTabSz="914126"/>
            <a:r>
              <a:rPr lang="zh-CN" altLang="en-US" dirty="0" smtClean="0">
                <a:solidFill>
                  <a:srgbClr val="7FBA00"/>
                </a:solidFill>
                <a:ea typeface="Segoe UI" pitchFamily="34" charset="0"/>
                <a:cs typeface="Segoe UI" pitchFamily="34" charset="0"/>
              </a:rPr>
              <a:t>创建社区，增强</a:t>
            </a:r>
            <a:r>
              <a:rPr lang="zh-CN" altLang="en-US" sz="2800" b="1" dirty="0" smtClean="0">
                <a:solidFill>
                  <a:srgbClr val="7FBA00"/>
                </a:solidFill>
                <a:ea typeface="Segoe UI" pitchFamily="34" charset="0"/>
                <a:cs typeface="Segoe UI" pitchFamily="34" charset="0"/>
              </a:rPr>
              <a:t>社交</a:t>
            </a:r>
            <a:r>
              <a:rPr lang="zh-CN" altLang="en-US" dirty="0" smtClean="0">
                <a:solidFill>
                  <a:srgbClr val="7FBA00"/>
                </a:solidFill>
                <a:ea typeface="Segoe UI" pitchFamily="34" charset="0"/>
                <a:cs typeface="Segoe UI" pitchFamily="34" charset="0"/>
              </a:rPr>
              <a:t>，</a:t>
            </a:r>
            <a:endParaRPr lang="en-US" altLang="zh-CN" dirty="0" smtClean="0">
              <a:solidFill>
                <a:srgbClr val="7FBA00"/>
              </a:solidFill>
              <a:ea typeface="Segoe UI" pitchFamily="34" charset="0"/>
              <a:cs typeface="Segoe UI" pitchFamily="34" charset="0"/>
            </a:endParaRPr>
          </a:p>
          <a:p>
            <a:pPr algn="r" defTabSz="914126"/>
            <a:r>
              <a:rPr lang="zh-CN" altLang="en-US" dirty="0" smtClean="0">
                <a:solidFill>
                  <a:srgbClr val="7FBA00"/>
                </a:solidFill>
                <a:ea typeface="Segoe UI" pitchFamily="34" charset="0"/>
                <a:cs typeface="Segoe UI" pitchFamily="34" charset="0"/>
              </a:rPr>
              <a:t>提升品牌影响力</a:t>
            </a:r>
            <a:endParaRPr lang="en-US" dirty="0">
              <a:solidFill>
                <a:srgbClr val="7FBA00"/>
              </a:solidFill>
              <a:ea typeface="Segoe UI" pitchFamily="34" charset="0"/>
              <a:cs typeface="Segoe UI" pitchFamily="34" charset="0"/>
            </a:endParaRPr>
          </a:p>
        </p:txBody>
      </p:sp>
      <p:sp>
        <p:nvSpPr>
          <p:cNvPr id="22" name="TextBox 21"/>
          <p:cNvSpPr txBox="1"/>
          <p:nvPr/>
        </p:nvSpPr>
        <p:spPr>
          <a:xfrm rot="16200000">
            <a:off x="10058398" y="1940557"/>
            <a:ext cx="1311710" cy="1200416"/>
          </a:xfrm>
          <a:prstGeom prst="rect">
            <a:avLst/>
          </a:prstGeom>
        </p:spPr>
        <p:txBody>
          <a:bodyPr vert="horz" wrap="none" lIns="91416" tIns="91416" rIns="91416" bIns="91416" rtlCol="0" anchor="t">
            <a:noAutofit/>
          </a:bodyPr>
          <a:lstStyle/>
          <a:p>
            <a:pPr algn="r" defTabSz="914126">
              <a:lnSpc>
                <a:spcPct val="90000"/>
              </a:lnSpc>
            </a:pPr>
            <a:r>
              <a:rPr lang="zh-CN" altLang="en-US" sz="2000" dirty="0" smtClean="0">
                <a:solidFill>
                  <a:srgbClr val="7FBA00"/>
                </a:solidFill>
                <a:latin typeface="Segoe UI Light"/>
                <a:ea typeface="Segoe UI" pitchFamily="34" charset="0"/>
                <a:cs typeface="Segoe UI" pitchFamily="34" charset="0"/>
              </a:rPr>
              <a:t>将客户变为</a:t>
            </a:r>
            <a:endParaRPr lang="en-US" altLang="zh-CN" sz="2000" dirty="0" smtClean="0">
              <a:solidFill>
                <a:srgbClr val="7FBA00"/>
              </a:solidFill>
              <a:latin typeface="Segoe UI Light"/>
              <a:ea typeface="Segoe UI" pitchFamily="34" charset="0"/>
              <a:cs typeface="Segoe UI" pitchFamily="34" charset="0"/>
            </a:endParaRPr>
          </a:p>
          <a:p>
            <a:pPr algn="r" defTabSz="914126">
              <a:lnSpc>
                <a:spcPct val="90000"/>
              </a:lnSpc>
            </a:pPr>
            <a:r>
              <a:rPr lang="zh-CN" altLang="en-US" sz="2800" dirty="0" smtClean="0">
                <a:solidFill>
                  <a:srgbClr val="7FBA00"/>
                </a:solidFill>
                <a:ea typeface="Segoe UI" panose="020B0502040204020203" pitchFamily="34" charset="0"/>
                <a:cs typeface="Segoe UI" panose="020B0502040204020203" pitchFamily="34" charset="0"/>
              </a:rPr>
              <a:t>传道者</a:t>
            </a:r>
            <a:endParaRPr lang="en-US" sz="2800" dirty="0">
              <a:solidFill>
                <a:srgbClr val="7FBA00"/>
              </a:solidFill>
              <a:ea typeface="Segoe UI" panose="020B0502040204020203" pitchFamily="34" charset="0"/>
              <a:cs typeface="Segoe UI" panose="020B0502040204020203" pitchFamily="34" charset="0"/>
            </a:endParaRPr>
          </a:p>
        </p:txBody>
      </p:sp>
      <p:sp>
        <p:nvSpPr>
          <p:cNvPr id="23" name="TextBox 22"/>
          <p:cNvSpPr txBox="1"/>
          <p:nvPr/>
        </p:nvSpPr>
        <p:spPr>
          <a:xfrm rot="16200000">
            <a:off x="9273301" y="5029444"/>
            <a:ext cx="1907527" cy="1115673"/>
          </a:xfrm>
          <a:prstGeom prst="rect">
            <a:avLst/>
          </a:prstGeom>
        </p:spPr>
        <p:txBody>
          <a:bodyPr vert="horz" wrap="none" lIns="91416" tIns="91416" rIns="91416" bIns="91416" rtlCol="0" anchor="t">
            <a:noAutofit/>
          </a:bodyPr>
          <a:lstStyle/>
          <a:p>
            <a:pPr defTabSz="914126"/>
            <a:r>
              <a:rPr lang="zh-CN" altLang="en-US" sz="2000" dirty="0" smtClean="0">
                <a:solidFill>
                  <a:srgbClr val="7FBA00"/>
                </a:solidFill>
                <a:ea typeface="Segoe UI" pitchFamily="34" charset="0"/>
                <a:cs typeface="Segoe UI" pitchFamily="34" charset="0"/>
              </a:rPr>
              <a:t>应对竞争</a:t>
            </a:r>
            <a:endParaRPr lang="en-US" altLang="zh-CN" sz="2000" dirty="0" smtClean="0">
              <a:solidFill>
                <a:srgbClr val="7FBA00"/>
              </a:solidFill>
              <a:ea typeface="Segoe UI" pitchFamily="34" charset="0"/>
              <a:cs typeface="Segoe UI" pitchFamily="34" charset="0"/>
            </a:endParaRPr>
          </a:p>
          <a:p>
            <a:pPr defTabSz="914126"/>
            <a:r>
              <a:rPr lang="zh-CN" altLang="en-US" sz="2000" dirty="0" smtClean="0">
                <a:solidFill>
                  <a:srgbClr val="7FBA00"/>
                </a:solidFill>
                <a:ea typeface="Segoe UI" pitchFamily="34" charset="0"/>
                <a:cs typeface="Segoe UI" pitchFamily="34" charset="0"/>
              </a:rPr>
              <a:t>使企业变得</a:t>
            </a:r>
            <a:endParaRPr lang="en-US" altLang="zh-CN" sz="2000" dirty="0" smtClean="0">
              <a:solidFill>
                <a:srgbClr val="7FBA00"/>
              </a:solidFill>
              <a:ea typeface="Segoe UI" pitchFamily="34" charset="0"/>
              <a:cs typeface="Segoe UI" pitchFamily="34" charset="0"/>
            </a:endParaRPr>
          </a:p>
          <a:p>
            <a:pPr defTabSz="914126"/>
            <a:r>
              <a:rPr lang="zh-CN" altLang="en-US" sz="2000" dirty="0" smtClean="0">
                <a:solidFill>
                  <a:srgbClr val="7FBA00"/>
                </a:solidFill>
                <a:ea typeface="Segoe UI" pitchFamily="34" charset="0"/>
                <a:cs typeface="Segoe UI" pitchFamily="34" charset="0"/>
              </a:rPr>
              <a:t>越来越</a:t>
            </a:r>
            <a:r>
              <a:rPr lang="zh-CN" altLang="en-US" sz="2400" b="1" dirty="0" smtClean="0">
                <a:solidFill>
                  <a:srgbClr val="7FBA00"/>
                </a:solidFill>
                <a:ea typeface="Segoe UI" pitchFamily="34" charset="0"/>
                <a:cs typeface="Segoe UI" pitchFamily="34" charset="0"/>
              </a:rPr>
              <a:t>敏捷</a:t>
            </a:r>
            <a:endParaRPr lang="en-US" sz="2400" b="1" dirty="0">
              <a:solidFill>
                <a:srgbClr val="7FBA00"/>
              </a:solidFill>
              <a:ea typeface="Segoe UI" pitchFamily="34" charset="0"/>
              <a:cs typeface="Segoe UI" pitchFamily="34" charset="0"/>
            </a:endParaRPr>
          </a:p>
        </p:txBody>
      </p:sp>
      <p:sp>
        <p:nvSpPr>
          <p:cNvPr id="24" name="TextBox 23"/>
          <p:cNvSpPr txBox="1"/>
          <p:nvPr/>
        </p:nvSpPr>
        <p:spPr>
          <a:xfrm>
            <a:off x="5792347" y="1190014"/>
            <a:ext cx="2515460" cy="927303"/>
          </a:xfrm>
          <a:prstGeom prst="rect">
            <a:avLst/>
          </a:prstGeom>
        </p:spPr>
        <p:txBody>
          <a:bodyPr vert="horz" wrap="none" lIns="91416" tIns="91416" rIns="91416" bIns="91416" rtlCol="0" anchor="t">
            <a:noAutofit/>
          </a:bodyPr>
          <a:lstStyle/>
          <a:p>
            <a:pPr defTabSz="914126"/>
            <a:r>
              <a:rPr lang="zh-CN" altLang="en-US" sz="2000" dirty="0" smtClean="0">
                <a:solidFill>
                  <a:srgbClr val="7FBA00"/>
                </a:solidFill>
                <a:ea typeface="Segoe UI" pitchFamily="34" charset="0"/>
                <a:cs typeface="Segoe UI" pitchFamily="34" charset="0"/>
              </a:rPr>
              <a:t>对喜欢和不喜欢的事件</a:t>
            </a:r>
            <a:endParaRPr lang="en-US" sz="2000" dirty="0" smtClean="0">
              <a:solidFill>
                <a:srgbClr val="7FBA00"/>
              </a:solidFill>
              <a:ea typeface="Segoe UI" pitchFamily="34" charset="0"/>
              <a:cs typeface="Segoe UI" pitchFamily="34" charset="0"/>
            </a:endParaRPr>
          </a:p>
          <a:p>
            <a:pPr defTabSz="914126"/>
            <a:r>
              <a:rPr lang="zh-CN" altLang="en-US" sz="2800" b="1" dirty="0" smtClean="0">
                <a:solidFill>
                  <a:srgbClr val="7FBA00"/>
                </a:solidFill>
                <a:ea typeface="Segoe UI" pitchFamily="34" charset="0"/>
                <a:cs typeface="Segoe UI" pitchFamily="34" charset="0"/>
              </a:rPr>
              <a:t>立即响应</a:t>
            </a:r>
            <a:endParaRPr lang="en-US" sz="2800" b="1" dirty="0">
              <a:solidFill>
                <a:srgbClr val="7FBA00"/>
              </a:solidFill>
              <a:ea typeface="Segoe UI" pitchFamily="34" charset="0"/>
              <a:cs typeface="Segoe UI" pitchFamily="34" charset="0"/>
            </a:endParaRPr>
          </a:p>
        </p:txBody>
      </p:sp>
      <p:sp>
        <p:nvSpPr>
          <p:cNvPr id="34" name="TextBox 33"/>
          <p:cNvSpPr txBox="1"/>
          <p:nvPr/>
        </p:nvSpPr>
        <p:spPr>
          <a:xfrm>
            <a:off x="8414528" y="3926189"/>
            <a:ext cx="2794266" cy="719357"/>
          </a:xfrm>
          <a:prstGeom prst="rect">
            <a:avLst/>
          </a:prstGeom>
        </p:spPr>
        <p:txBody>
          <a:bodyPr vert="horz" wrap="none" lIns="91416" tIns="91416" rIns="91416" bIns="91416" rtlCol="0" anchor="t">
            <a:noAutofit/>
          </a:bodyPr>
          <a:lstStyle/>
          <a:p>
            <a:pPr algn="r" defTabSz="914126"/>
            <a:r>
              <a:rPr lang="zh-CN" altLang="en-US" dirty="0" smtClean="0">
                <a:solidFill>
                  <a:srgbClr val="7FBA00"/>
                </a:solidFill>
                <a:ea typeface="Segoe UI" pitchFamily="34" charset="0"/>
                <a:cs typeface="Segoe UI" pitchFamily="34" charset="0"/>
              </a:rPr>
              <a:t>连接独立声音的</a:t>
            </a:r>
            <a:endParaRPr lang="en-US" altLang="zh-CN" dirty="0" smtClean="0">
              <a:solidFill>
                <a:srgbClr val="7FBA00"/>
              </a:solidFill>
              <a:ea typeface="Segoe UI" pitchFamily="34" charset="0"/>
              <a:cs typeface="Segoe UI" pitchFamily="34" charset="0"/>
            </a:endParaRPr>
          </a:p>
          <a:p>
            <a:pPr algn="r" defTabSz="914126"/>
            <a:r>
              <a:rPr lang="zh-CN" altLang="en-US" dirty="0" smtClean="0">
                <a:solidFill>
                  <a:srgbClr val="7FBA00"/>
                </a:solidFill>
                <a:ea typeface="Segoe UI" pitchFamily="34" charset="0"/>
                <a:cs typeface="Segoe UI" pitchFamily="34" charset="0"/>
              </a:rPr>
              <a:t>整体</a:t>
            </a:r>
            <a:r>
              <a:rPr lang="zh-CN" altLang="en-US" sz="2400" b="1" dirty="0" smtClean="0">
                <a:solidFill>
                  <a:srgbClr val="7FBA00"/>
                </a:solidFill>
                <a:ea typeface="Segoe UI" pitchFamily="34" charset="0"/>
                <a:cs typeface="Segoe UI" pitchFamily="34" charset="0"/>
              </a:rPr>
              <a:t>品牌</a:t>
            </a:r>
            <a:r>
              <a:rPr lang="zh-CN" altLang="en-US" dirty="0" smtClean="0">
                <a:solidFill>
                  <a:srgbClr val="7FBA00"/>
                </a:solidFill>
                <a:ea typeface="Segoe UI" pitchFamily="34" charset="0"/>
                <a:cs typeface="Segoe UI" pitchFamily="34" charset="0"/>
              </a:rPr>
              <a:t>体验</a:t>
            </a:r>
            <a:endParaRPr lang="en-US" dirty="0">
              <a:solidFill>
                <a:srgbClr val="7FBA00"/>
              </a:solidFill>
              <a:ea typeface="Segoe UI" pitchFamily="34" charset="0"/>
              <a:cs typeface="Segoe UI" pitchFamily="34" charset="0"/>
            </a:endParaRPr>
          </a:p>
        </p:txBody>
      </p:sp>
      <p:sp>
        <p:nvSpPr>
          <p:cNvPr id="35" name="TextBox 34"/>
          <p:cNvSpPr txBox="1"/>
          <p:nvPr/>
        </p:nvSpPr>
        <p:spPr>
          <a:xfrm>
            <a:off x="7670225" y="3434926"/>
            <a:ext cx="3772179" cy="472209"/>
          </a:xfrm>
          <a:prstGeom prst="rect">
            <a:avLst/>
          </a:prstGeom>
        </p:spPr>
        <p:txBody>
          <a:bodyPr vert="horz" wrap="none" lIns="91416" tIns="91416" rIns="91416" bIns="91416" rtlCol="0" anchor="t">
            <a:noAutofit/>
          </a:bodyPr>
          <a:lstStyle/>
          <a:p>
            <a:pPr defTabSz="914126"/>
            <a:r>
              <a:rPr lang="zh-CN" altLang="en-US" sz="2000" dirty="0" smtClean="0">
                <a:solidFill>
                  <a:srgbClr val="7FBA00"/>
                </a:solidFill>
                <a:ea typeface="Segoe UI" pitchFamily="34" charset="0"/>
                <a:cs typeface="Segoe UI" pitchFamily="34" charset="0"/>
              </a:rPr>
              <a:t>提供</a:t>
            </a:r>
            <a:r>
              <a:rPr lang="en-US" sz="2000" dirty="0" smtClean="0">
                <a:solidFill>
                  <a:srgbClr val="7FBA00"/>
                </a:solidFill>
                <a:ea typeface="Segoe UI" pitchFamily="34" charset="0"/>
                <a:cs typeface="Segoe UI" pitchFamily="34" charset="0"/>
              </a:rPr>
              <a:t> </a:t>
            </a:r>
            <a:r>
              <a:rPr lang="zh-CN" altLang="en-US" sz="2000" b="1" dirty="0" smtClean="0">
                <a:solidFill>
                  <a:srgbClr val="7FBA00"/>
                </a:solidFill>
                <a:ea typeface="Segoe UI" pitchFamily="34" charset="0"/>
                <a:cs typeface="Segoe UI" pitchFamily="34" charset="0"/>
              </a:rPr>
              <a:t>移动的，吸引人的</a:t>
            </a:r>
            <a:r>
              <a:rPr lang="zh-CN" altLang="en-US" sz="2400" b="1" dirty="0" smtClean="0">
                <a:solidFill>
                  <a:srgbClr val="7FBA00"/>
                </a:solidFill>
                <a:ea typeface="Segoe UI" pitchFamily="34" charset="0"/>
                <a:cs typeface="Segoe UI" pitchFamily="34" charset="0"/>
              </a:rPr>
              <a:t>体验</a:t>
            </a:r>
            <a:endParaRPr lang="en-US" sz="2400" b="1" dirty="0">
              <a:solidFill>
                <a:srgbClr val="7FBA00"/>
              </a:solidFill>
              <a:ea typeface="Segoe UI" pitchFamily="34" charset="0"/>
              <a:cs typeface="Segoe UI" pitchFamily="34" charset="0"/>
            </a:endParaRPr>
          </a:p>
        </p:txBody>
      </p:sp>
      <p:sp>
        <p:nvSpPr>
          <p:cNvPr id="18" name="Rectangle 17"/>
          <p:cNvSpPr/>
          <p:nvPr/>
        </p:nvSpPr>
        <p:spPr>
          <a:xfrm>
            <a:off x="2987154" y="4687709"/>
            <a:ext cx="4833350" cy="840230"/>
          </a:xfrm>
          <a:prstGeom prst="rect">
            <a:avLst/>
          </a:prstGeom>
        </p:spPr>
        <p:txBody>
          <a:bodyPr wrap="square">
            <a:spAutoFit/>
          </a:bodyPr>
          <a:lstStyle/>
          <a:p>
            <a:pPr defTabSz="914126">
              <a:lnSpc>
                <a:spcPct val="90000"/>
              </a:lnSpc>
            </a:pPr>
            <a:r>
              <a:rPr lang="zh-CN" altLang="en-US" sz="3200" b="1" dirty="0" smtClean="0">
                <a:solidFill>
                  <a:srgbClr val="00BCF2"/>
                </a:solidFill>
              </a:rPr>
              <a:t>借助数据</a:t>
            </a:r>
            <a:r>
              <a:rPr lang="zh-CN" altLang="en-US" sz="5400" b="1" dirty="0" smtClean="0">
                <a:solidFill>
                  <a:srgbClr val="00BCF2"/>
                </a:solidFill>
              </a:rPr>
              <a:t>确定</a:t>
            </a:r>
            <a:r>
              <a:rPr lang="zh-CN" altLang="en-US" sz="3200" b="1" dirty="0" smtClean="0">
                <a:solidFill>
                  <a:srgbClr val="00BCF2"/>
                </a:solidFill>
              </a:rPr>
              <a:t>商机</a:t>
            </a:r>
            <a:endParaRPr lang="en-US" sz="3200" b="1" dirty="0">
              <a:solidFill>
                <a:srgbClr val="00BCF2"/>
              </a:solidFill>
            </a:endParaRPr>
          </a:p>
        </p:txBody>
      </p:sp>
      <p:sp>
        <p:nvSpPr>
          <p:cNvPr id="25" name="TextBox 24"/>
          <p:cNvSpPr txBox="1"/>
          <p:nvPr/>
        </p:nvSpPr>
        <p:spPr>
          <a:xfrm rot="16200000">
            <a:off x="1483893" y="5368507"/>
            <a:ext cx="1657879" cy="902449"/>
          </a:xfrm>
          <a:prstGeom prst="rect">
            <a:avLst/>
          </a:prstGeom>
        </p:spPr>
        <p:txBody>
          <a:bodyPr vert="horz" wrap="none" lIns="91416" tIns="91416" rIns="91416" bIns="91416" rtlCol="0" anchor="t">
            <a:noAutofit/>
          </a:bodyPr>
          <a:lstStyle/>
          <a:p>
            <a:pPr defTabSz="914126">
              <a:lnSpc>
                <a:spcPct val="80000"/>
              </a:lnSpc>
            </a:pPr>
            <a:r>
              <a:rPr lang="zh-CN" altLang="en-US" sz="2200" dirty="0" smtClean="0">
                <a:solidFill>
                  <a:srgbClr val="00BCF2"/>
                </a:solidFill>
                <a:ea typeface="Segoe UI" pitchFamily="34" charset="0"/>
                <a:cs typeface="Segoe UI" pitchFamily="34" charset="0"/>
              </a:rPr>
              <a:t>服务</a:t>
            </a:r>
            <a:endParaRPr lang="en-US" altLang="zh-CN" sz="2200" dirty="0" smtClean="0">
              <a:solidFill>
                <a:srgbClr val="00BCF2"/>
              </a:solidFill>
              <a:ea typeface="Segoe UI" pitchFamily="34" charset="0"/>
              <a:cs typeface="Segoe UI" pitchFamily="34" charset="0"/>
            </a:endParaRPr>
          </a:p>
          <a:p>
            <a:pPr defTabSz="914126">
              <a:lnSpc>
                <a:spcPct val="80000"/>
              </a:lnSpc>
            </a:pPr>
            <a:r>
              <a:rPr lang="zh-CN" altLang="en-US" sz="2200" dirty="0" smtClean="0">
                <a:solidFill>
                  <a:srgbClr val="00BCF2"/>
                </a:solidFill>
                <a:ea typeface="Segoe UI" pitchFamily="34" charset="0"/>
                <a:cs typeface="Segoe UI" pitchFamily="34" charset="0"/>
              </a:rPr>
              <a:t>有影响力的</a:t>
            </a:r>
            <a:endParaRPr lang="en-US" altLang="zh-CN" sz="2200" dirty="0" smtClean="0">
              <a:solidFill>
                <a:srgbClr val="00BCF2"/>
              </a:solidFill>
              <a:ea typeface="Segoe UI" pitchFamily="34" charset="0"/>
              <a:cs typeface="Segoe UI" pitchFamily="34" charset="0"/>
            </a:endParaRPr>
          </a:p>
          <a:p>
            <a:pPr defTabSz="914126">
              <a:lnSpc>
                <a:spcPct val="80000"/>
              </a:lnSpc>
            </a:pPr>
            <a:r>
              <a:rPr lang="zh-CN" altLang="en-US" sz="2800" b="1" dirty="0" smtClean="0">
                <a:solidFill>
                  <a:srgbClr val="00BCF2"/>
                </a:solidFill>
                <a:ea typeface="Segoe UI" pitchFamily="34" charset="0"/>
                <a:cs typeface="Segoe UI" pitchFamily="34" charset="0"/>
              </a:rPr>
              <a:t>目标客户</a:t>
            </a:r>
            <a:endParaRPr lang="en-US" sz="2800" b="1" dirty="0">
              <a:solidFill>
                <a:srgbClr val="00BCF2"/>
              </a:solidFill>
              <a:ea typeface="Segoe UI" pitchFamily="34" charset="0"/>
              <a:cs typeface="Segoe UI" pitchFamily="34" charset="0"/>
            </a:endParaRPr>
          </a:p>
        </p:txBody>
      </p:sp>
      <p:sp>
        <p:nvSpPr>
          <p:cNvPr id="26" name="TextBox 25"/>
          <p:cNvSpPr txBox="1"/>
          <p:nvPr/>
        </p:nvSpPr>
        <p:spPr>
          <a:xfrm rot="16200000">
            <a:off x="6567167" y="4558536"/>
            <a:ext cx="1674149" cy="866242"/>
          </a:xfrm>
          <a:prstGeom prst="rect">
            <a:avLst/>
          </a:prstGeom>
        </p:spPr>
        <p:txBody>
          <a:bodyPr vert="horz" wrap="none" lIns="91416" tIns="91416" rIns="91416" bIns="91416" rtlCol="0" anchor="t">
            <a:noAutofit/>
          </a:bodyPr>
          <a:lstStyle/>
          <a:p>
            <a:pPr algn="r" defTabSz="914126">
              <a:lnSpc>
                <a:spcPct val="80000"/>
              </a:lnSpc>
            </a:pPr>
            <a:r>
              <a:rPr lang="zh-CN" altLang="en-US" dirty="0" smtClean="0">
                <a:solidFill>
                  <a:srgbClr val="00BCF2"/>
                </a:solidFill>
                <a:latin typeface="Segoe UI Light"/>
                <a:ea typeface="Segoe UI" pitchFamily="34" charset="0"/>
                <a:cs typeface="Segoe UI" pitchFamily="34" charset="0"/>
              </a:rPr>
              <a:t>确定</a:t>
            </a:r>
            <a:endParaRPr lang="en-US" altLang="zh-CN" dirty="0" smtClean="0">
              <a:solidFill>
                <a:srgbClr val="00BCF2"/>
              </a:solidFill>
              <a:latin typeface="Segoe UI Light"/>
              <a:ea typeface="Segoe UI" pitchFamily="34" charset="0"/>
              <a:cs typeface="Segoe UI" pitchFamily="34" charset="0"/>
            </a:endParaRPr>
          </a:p>
          <a:p>
            <a:pPr algn="r" defTabSz="914126">
              <a:lnSpc>
                <a:spcPct val="80000"/>
              </a:lnSpc>
            </a:pPr>
            <a:r>
              <a:rPr lang="zh-CN" altLang="en-US" dirty="0" smtClean="0">
                <a:solidFill>
                  <a:srgbClr val="00BCF2"/>
                </a:solidFill>
                <a:latin typeface="Segoe UI Light"/>
                <a:ea typeface="Segoe UI" pitchFamily="34" charset="0"/>
                <a:cs typeface="Segoe UI" pitchFamily="34" charset="0"/>
              </a:rPr>
              <a:t>制约业务发展</a:t>
            </a:r>
            <a:endParaRPr lang="en-US" altLang="zh-CN" dirty="0" smtClean="0">
              <a:solidFill>
                <a:srgbClr val="00BCF2"/>
              </a:solidFill>
              <a:latin typeface="Segoe UI Light"/>
              <a:ea typeface="Segoe UI" pitchFamily="34" charset="0"/>
              <a:cs typeface="Segoe UI" pitchFamily="34" charset="0"/>
            </a:endParaRPr>
          </a:p>
          <a:p>
            <a:pPr algn="r" defTabSz="914126">
              <a:lnSpc>
                <a:spcPct val="80000"/>
              </a:lnSpc>
            </a:pPr>
            <a:r>
              <a:rPr lang="zh-CN" altLang="en-US" dirty="0" smtClean="0">
                <a:solidFill>
                  <a:srgbClr val="00BCF2"/>
                </a:solidFill>
                <a:latin typeface="Segoe UI Light"/>
                <a:ea typeface="Segoe UI" pitchFamily="34" charset="0"/>
                <a:cs typeface="Segoe UI" pitchFamily="34" charset="0"/>
              </a:rPr>
              <a:t>的因素</a:t>
            </a:r>
            <a:endParaRPr lang="en-US" dirty="0">
              <a:solidFill>
                <a:srgbClr val="00BCF2"/>
              </a:solidFill>
              <a:latin typeface="Segoe UI Light"/>
              <a:ea typeface="Segoe UI" pitchFamily="34" charset="0"/>
              <a:cs typeface="Segoe UI" pitchFamily="34" charset="0"/>
            </a:endParaRPr>
          </a:p>
        </p:txBody>
      </p:sp>
      <p:sp>
        <p:nvSpPr>
          <p:cNvPr id="27" name="TextBox 26"/>
          <p:cNvSpPr txBox="1"/>
          <p:nvPr/>
        </p:nvSpPr>
        <p:spPr>
          <a:xfrm>
            <a:off x="3375238" y="4243849"/>
            <a:ext cx="3449369" cy="476426"/>
          </a:xfrm>
          <a:prstGeom prst="rect">
            <a:avLst/>
          </a:prstGeom>
        </p:spPr>
        <p:txBody>
          <a:bodyPr vert="horz" wrap="none" lIns="91416" tIns="91416" rIns="91416" bIns="91416" rtlCol="0" anchor="t">
            <a:noAutofit/>
          </a:bodyPr>
          <a:lstStyle/>
          <a:p>
            <a:pPr algn="r" defTabSz="914126">
              <a:lnSpc>
                <a:spcPct val="80000"/>
              </a:lnSpc>
            </a:pPr>
            <a:r>
              <a:rPr lang="zh-CN" altLang="en-US" sz="2000" dirty="0" smtClean="0">
                <a:solidFill>
                  <a:srgbClr val="00BCF2"/>
                </a:solidFill>
                <a:ea typeface="Segoe UI" pitchFamily="34" charset="0"/>
                <a:cs typeface="Segoe UI" pitchFamily="34" charset="0"/>
              </a:rPr>
              <a:t>拥有人工交互的</a:t>
            </a:r>
            <a:r>
              <a:rPr lang="zh-CN" altLang="en-US" sz="2400" dirty="0" smtClean="0">
                <a:solidFill>
                  <a:srgbClr val="00BCF2"/>
                </a:solidFill>
                <a:ea typeface="Segoe UI" pitchFamily="34" charset="0"/>
                <a:cs typeface="Segoe UI" pitchFamily="34" charset="0"/>
              </a:rPr>
              <a:t>洞察力</a:t>
            </a:r>
            <a:endParaRPr lang="en-US" sz="2400" dirty="0">
              <a:solidFill>
                <a:srgbClr val="00BCF2"/>
              </a:solidFill>
              <a:ea typeface="Segoe UI" pitchFamily="34" charset="0"/>
              <a:cs typeface="Segoe UI" pitchFamily="34" charset="0"/>
            </a:endParaRPr>
          </a:p>
        </p:txBody>
      </p:sp>
      <p:sp>
        <p:nvSpPr>
          <p:cNvPr id="28" name="TextBox 27"/>
          <p:cNvSpPr txBox="1"/>
          <p:nvPr/>
        </p:nvSpPr>
        <p:spPr>
          <a:xfrm>
            <a:off x="7923905" y="4376474"/>
            <a:ext cx="1418165" cy="644201"/>
          </a:xfrm>
          <a:prstGeom prst="rect">
            <a:avLst/>
          </a:prstGeom>
        </p:spPr>
        <p:txBody>
          <a:bodyPr vert="horz" wrap="none" lIns="91416" tIns="91416" rIns="91416" bIns="91416" rtlCol="0" anchor="t">
            <a:noAutofit/>
          </a:bodyPr>
          <a:lstStyle/>
          <a:p>
            <a:pPr defTabSz="914126">
              <a:lnSpc>
                <a:spcPct val="80000"/>
              </a:lnSpc>
            </a:pPr>
            <a:r>
              <a:rPr lang="zh-CN" altLang="en-US" sz="2000" dirty="0" smtClean="0">
                <a:solidFill>
                  <a:srgbClr val="00BCF2"/>
                </a:solidFill>
                <a:ea typeface="Segoe UI" pitchFamily="34" charset="0"/>
                <a:cs typeface="Segoe UI" pitchFamily="34" charset="0"/>
              </a:rPr>
              <a:t>全员洞察力</a:t>
            </a:r>
            <a:endParaRPr lang="en-US" altLang="zh-CN" sz="2000" dirty="0" smtClean="0">
              <a:solidFill>
                <a:srgbClr val="00BCF2"/>
              </a:solidFill>
              <a:ea typeface="Segoe UI" pitchFamily="34" charset="0"/>
              <a:cs typeface="Segoe UI" pitchFamily="34" charset="0"/>
            </a:endParaRPr>
          </a:p>
          <a:p>
            <a:pPr defTabSz="914126">
              <a:lnSpc>
                <a:spcPct val="80000"/>
              </a:lnSpc>
            </a:pPr>
            <a:r>
              <a:rPr lang="zh-CN" altLang="en-US" sz="2000" b="1" dirty="0" smtClean="0">
                <a:solidFill>
                  <a:srgbClr val="00BCF2"/>
                </a:solidFill>
                <a:ea typeface="Segoe UI" pitchFamily="34" charset="0"/>
                <a:cs typeface="Segoe UI" pitchFamily="34" charset="0"/>
              </a:rPr>
              <a:t>简单、易用</a:t>
            </a:r>
            <a:endParaRPr lang="en-US" sz="2000" b="1" dirty="0">
              <a:solidFill>
                <a:srgbClr val="00BCF2"/>
              </a:solidFill>
              <a:ea typeface="Segoe UI" pitchFamily="34" charset="0"/>
              <a:cs typeface="Segoe UI" pitchFamily="34" charset="0"/>
            </a:endParaRPr>
          </a:p>
        </p:txBody>
      </p:sp>
      <p:sp>
        <p:nvSpPr>
          <p:cNvPr id="29" name="TextBox 28"/>
          <p:cNvSpPr txBox="1"/>
          <p:nvPr/>
        </p:nvSpPr>
        <p:spPr>
          <a:xfrm>
            <a:off x="1541463" y="4251856"/>
            <a:ext cx="1452197" cy="2244731"/>
          </a:xfrm>
          <a:prstGeom prst="rect">
            <a:avLst/>
          </a:prstGeom>
        </p:spPr>
        <p:txBody>
          <a:bodyPr vert="horz" wrap="none" lIns="91416" tIns="91416" rIns="91416" bIns="91416" rtlCol="0" anchor="t">
            <a:noAutofit/>
          </a:bodyPr>
          <a:lstStyle/>
          <a:p>
            <a:pPr algn="r" defTabSz="914126">
              <a:lnSpc>
                <a:spcPct val="80000"/>
              </a:lnSpc>
            </a:pPr>
            <a:r>
              <a:rPr lang="zh-CN" altLang="en-US" sz="2000" dirty="0" smtClean="0">
                <a:solidFill>
                  <a:srgbClr val="00BCF2"/>
                </a:solidFill>
                <a:ea typeface="Segoe UI" pitchFamily="34" charset="0"/>
                <a:cs typeface="Segoe UI" pitchFamily="34" charset="0"/>
              </a:rPr>
              <a:t>有效连接</a:t>
            </a:r>
            <a:endParaRPr lang="en-US" altLang="zh-CN" sz="2000" dirty="0" smtClean="0">
              <a:solidFill>
                <a:srgbClr val="00BCF2"/>
              </a:solidFill>
              <a:ea typeface="Segoe UI" pitchFamily="34" charset="0"/>
              <a:cs typeface="Segoe UI" pitchFamily="34" charset="0"/>
            </a:endParaRPr>
          </a:p>
          <a:p>
            <a:pPr algn="r" defTabSz="914126">
              <a:lnSpc>
                <a:spcPct val="80000"/>
              </a:lnSpc>
            </a:pPr>
            <a:r>
              <a:rPr lang="zh-CN" altLang="en-US" sz="2800" b="1" dirty="0" smtClean="0">
                <a:solidFill>
                  <a:srgbClr val="00BCF2"/>
                </a:solidFill>
                <a:ea typeface="Segoe UI" pitchFamily="34" charset="0"/>
                <a:cs typeface="Segoe UI" pitchFamily="34" charset="0"/>
              </a:rPr>
              <a:t>业务</a:t>
            </a:r>
            <a:r>
              <a:rPr lang="zh-CN" altLang="en-US" sz="2000" dirty="0" smtClean="0">
                <a:solidFill>
                  <a:srgbClr val="00BCF2"/>
                </a:solidFill>
                <a:ea typeface="Segoe UI" pitchFamily="34" charset="0"/>
                <a:cs typeface="Segoe UI" pitchFamily="34" charset="0"/>
              </a:rPr>
              <a:t>数据</a:t>
            </a:r>
            <a:endParaRPr lang="en-US" sz="2000" dirty="0">
              <a:solidFill>
                <a:srgbClr val="00BCF2"/>
              </a:solidFill>
              <a:ea typeface="Segoe UI" pitchFamily="34" charset="0"/>
              <a:cs typeface="Segoe UI" pitchFamily="34" charset="0"/>
            </a:endParaRPr>
          </a:p>
        </p:txBody>
      </p:sp>
      <p:sp>
        <p:nvSpPr>
          <p:cNvPr id="38" name="TextBox 37"/>
          <p:cNvSpPr txBox="1"/>
          <p:nvPr/>
        </p:nvSpPr>
        <p:spPr>
          <a:xfrm>
            <a:off x="5408875" y="6162337"/>
            <a:ext cx="3809933" cy="419734"/>
          </a:xfrm>
          <a:prstGeom prst="rect">
            <a:avLst/>
          </a:prstGeom>
        </p:spPr>
        <p:txBody>
          <a:bodyPr vert="horz" wrap="none" lIns="91416" tIns="91416" rIns="91416" bIns="91416" rtlCol="0" anchor="t">
            <a:noAutofit/>
          </a:bodyPr>
          <a:lstStyle/>
          <a:p>
            <a:pPr algn="r" defTabSz="914126">
              <a:lnSpc>
                <a:spcPct val="80000"/>
              </a:lnSpc>
            </a:pPr>
            <a:r>
              <a:rPr lang="zh-CN" altLang="en-US" sz="2000" dirty="0" smtClean="0">
                <a:solidFill>
                  <a:srgbClr val="00BCF2"/>
                </a:solidFill>
                <a:ea typeface="Segoe UI" pitchFamily="34" charset="0"/>
                <a:cs typeface="Segoe UI" pitchFamily="34" charset="0"/>
              </a:rPr>
              <a:t>挖掘数据背后隐藏的</a:t>
            </a:r>
            <a:r>
              <a:rPr lang="zh-CN" altLang="en-US" sz="2400" b="1" dirty="0" smtClean="0">
                <a:solidFill>
                  <a:srgbClr val="00BCF2"/>
                </a:solidFill>
                <a:ea typeface="Segoe UI" pitchFamily="34" charset="0"/>
                <a:cs typeface="Segoe UI" pitchFamily="34" charset="0"/>
              </a:rPr>
              <a:t>商业价值</a:t>
            </a:r>
            <a:endParaRPr lang="en-US" sz="2400" b="1" dirty="0">
              <a:solidFill>
                <a:srgbClr val="00BCF2"/>
              </a:solidFill>
              <a:ea typeface="Segoe UI" pitchFamily="34" charset="0"/>
              <a:cs typeface="Segoe UI" pitchFamily="34" charset="0"/>
            </a:endParaRPr>
          </a:p>
        </p:txBody>
      </p:sp>
      <p:sp>
        <p:nvSpPr>
          <p:cNvPr id="39" name="TextBox 38"/>
          <p:cNvSpPr txBox="1"/>
          <p:nvPr/>
        </p:nvSpPr>
        <p:spPr>
          <a:xfrm>
            <a:off x="3236742" y="5541351"/>
            <a:ext cx="4089122" cy="879000"/>
          </a:xfrm>
          <a:prstGeom prst="rect">
            <a:avLst/>
          </a:prstGeom>
        </p:spPr>
        <p:txBody>
          <a:bodyPr vert="horz" wrap="none" lIns="91416" tIns="91416" rIns="91416" bIns="91416" rtlCol="0" anchor="t">
            <a:noAutofit/>
          </a:bodyPr>
          <a:lstStyle/>
          <a:p>
            <a:pPr defTabSz="914126">
              <a:lnSpc>
                <a:spcPct val="80000"/>
              </a:lnSpc>
            </a:pPr>
            <a:r>
              <a:rPr lang="zh-CN" altLang="en-US" sz="2000" dirty="0" smtClean="0">
                <a:solidFill>
                  <a:srgbClr val="00BCF2"/>
                </a:solidFill>
                <a:latin typeface="Segoe UI Light"/>
                <a:ea typeface="Segoe UI" pitchFamily="34" charset="0"/>
                <a:cs typeface="Segoe UI Semibold" panose="020B0702040204020203" pitchFamily="34" charset="0"/>
              </a:rPr>
              <a:t>确定数据分析模型</a:t>
            </a:r>
            <a:endParaRPr lang="en-US" altLang="zh-CN" sz="2000" dirty="0" smtClean="0">
              <a:solidFill>
                <a:srgbClr val="00BCF2"/>
              </a:solidFill>
              <a:latin typeface="Segoe UI Light"/>
              <a:ea typeface="Segoe UI" pitchFamily="34" charset="0"/>
              <a:cs typeface="Segoe UI Semibold" panose="020B0702040204020203" pitchFamily="34" charset="0"/>
            </a:endParaRPr>
          </a:p>
          <a:p>
            <a:pPr defTabSz="914126">
              <a:lnSpc>
                <a:spcPct val="80000"/>
              </a:lnSpc>
            </a:pPr>
            <a:r>
              <a:rPr lang="zh-CN" altLang="en-US" sz="2000" dirty="0" smtClean="0">
                <a:solidFill>
                  <a:srgbClr val="00BCF2"/>
                </a:solidFill>
                <a:latin typeface="Segoe UI Light"/>
                <a:ea typeface="Segoe UI" pitchFamily="34" charset="0"/>
                <a:cs typeface="Segoe UI Semibold" panose="020B0702040204020203" pitchFamily="34" charset="0"/>
              </a:rPr>
              <a:t>预测</a:t>
            </a:r>
            <a:r>
              <a:rPr lang="zh-CN" altLang="en-US" sz="2400" b="1" dirty="0" smtClean="0">
                <a:solidFill>
                  <a:srgbClr val="00BCF2"/>
                </a:solidFill>
                <a:latin typeface="Segoe UI Light"/>
                <a:ea typeface="Segoe UI" pitchFamily="34" charset="0"/>
                <a:cs typeface="Segoe UI Semibold" panose="020B0702040204020203" pitchFamily="34" charset="0"/>
              </a:rPr>
              <a:t>业务趋势</a:t>
            </a:r>
            <a:r>
              <a:rPr lang="zh-CN" altLang="en-US" sz="2000" dirty="0" smtClean="0">
                <a:solidFill>
                  <a:srgbClr val="00BCF2"/>
                </a:solidFill>
                <a:latin typeface="Segoe UI Light"/>
                <a:ea typeface="Segoe UI" pitchFamily="34" charset="0"/>
                <a:cs typeface="Segoe UI Semibold" panose="020B0702040204020203" pitchFamily="34" charset="0"/>
              </a:rPr>
              <a:t>和商机</a:t>
            </a:r>
            <a:endParaRPr lang="en-US" sz="2000" dirty="0">
              <a:solidFill>
                <a:srgbClr val="00BCF2"/>
              </a:solidFill>
              <a:latin typeface="Segoe UI Light"/>
              <a:ea typeface="Segoe UI" pitchFamily="34" charset="0"/>
              <a:cs typeface="Segoe UI" pitchFamily="34" charset="0"/>
            </a:endParaRPr>
          </a:p>
        </p:txBody>
      </p:sp>
      <p:sp>
        <p:nvSpPr>
          <p:cNvPr id="14" name="Rectangle 13"/>
          <p:cNvSpPr/>
          <p:nvPr/>
        </p:nvSpPr>
        <p:spPr>
          <a:xfrm>
            <a:off x="3078596" y="3030710"/>
            <a:ext cx="2437402" cy="757130"/>
          </a:xfrm>
          <a:prstGeom prst="rect">
            <a:avLst/>
          </a:prstGeom>
        </p:spPr>
        <p:txBody>
          <a:bodyPr wrap="square">
            <a:spAutoFit/>
          </a:bodyPr>
          <a:lstStyle/>
          <a:p>
            <a:pPr algn="ctr" defTabSz="914126">
              <a:lnSpc>
                <a:spcPct val="90000"/>
              </a:lnSpc>
            </a:pPr>
            <a:r>
              <a:rPr lang="zh-CN" altLang="en-US" sz="4800" b="1" dirty="0" smtClean="0">
                <a:solidFill>
                  <a:srgbClr val="0072C6"/>
                </a:solidFill>
              </a:rPr>
              <a:t>发挥</a:t>
            </a:r>
            <a:endParaRPr lang="en-US" sz="4800" b="1" dirty="0">
              <a:solidFill>
                <a:srgbClr val="0072C6"/>
              </a:solidFill>
            </a:endParaRPr>
          </a:p>
        </p:txBody>
      </p:sp>
      <p:sp>
        <p:nvSpPr>
          <p:cNvPr id="7" name="Rectangle 6"/>
          <p:cNvSpPr/>
          <p:nvPr/>
        </p:nvSpPr>
        <p:spPr>
          <a:xfrm>
            <a:off x="3556664" y="3683177"/>
            <a:ext cx="2236510" cy="535531"/>
          </a:xfrm>
          <a:prstGeom prst="rect">
            <a:avLst/>
          </a:prstGeom>
        </p:spPr>
        <p:txBody>
          <a:bodyPr wrap="none">
            <a:spAutoFit/>
          </a:bodyPr>
          <a:lstStyle/>
          <a:p>
            <a:pPr algn="ctr" defTabSz="914126">
              <a:lnSpc>
                <a:spcPct val="90000"/>
              </a:lnSpc>
            </a:pPr>
            <a:r>
              <a:rPr lang="zh-CN" altLang="en-US" sz="3200" b="1" dirty="0" smtClean="0">
                <a:solidFill>
                  <a:srgbClr val="0072C6"/>
                </a:solidFill>
              </a:rPr>
              <a:t>员工创造力</a:t>
            </a:r>
            <a:endParaRPr lang="en-US" sz="3200" b="1" dirty="0">
              <a:solidFill>
                <a:srgbClr val="0072C6"/>
              </a:solidFill>
            </a:endParaRPr>
          </a:p>
        </p:txBody>
      </p:sp>
      <p:sp>
        <p:nvSpPr>
          <p:cNvPr id="3" name="TextBox 2"/>
          <p:cNvSpPr txBox="1"/>
          <p:nvPr/>
        </p:nvSpPr>
        <p:spPr>
          <a:xfrm rot="16200000">
            <a:off x="309812" y="1513849"/>
            <a:ext cx="1184169" cy="450193"/>
          </a:xfrm>
          <a:prstGeom prst="rect">
            <a:avLst/>
          </a:prstGeom>
        </p:spPr>
        <p:txBody>
          <a:bodyPr vert="horz" wrap="none" lIns="91416" tIns="91416" rIns="91416" bIns="91416" rtlCol="0" anchor="t">
            <a:noAutofit/>
          </a:bodyPr>
          <a:lstStyle/>
          <a:p>
            <a:pPr algn="r" defTabSz="914126"/>
            <a:r>
              <a:rPr lang="zh-CN" altLang="en-US" sz="2400" dirty="0" smtClean="0">
                <a:solidFill>
                  <a:srgbClr val="0072C6"/>
                </a:solidFill>
                <a:latin typeface="Segoe UI Light"/>
                <a:ea typeface="Segoe UI" pitchFamily="34" charset="0"/>
                <a:cs typeface="Segoe UI" pitchFamily="34" charset="0"/>
              </a:rPr>
              <a:t>增强</a:t>
            </a:r>
            <a:r>
              <a:rPr lang="zh-CN" altLang="en-US" sz="2800" b="1" dirty="0" smtClean="0">
                <a:solidFill>
                  <a:srgbClr val="0072C6"/>
                </a:solidFill>
                <a:latin typeface="Segoe UI Light"/>
                <a:ea typeface="Segoe UI" pitchFamily="34" charset="0"/>
                <a:cs typeface="Segoe UI" pitchFamily="34" charset="0"/>
              </a:rPr>
              <a:t>技能</a:t>
            </a:r>
            <a:endParaRPr lang="en-US" sz="2800" b="1" dirty="0">
              <a:solidFill>
                <a:srgbClr val="0072C6"/>
              </a:solidFill>
              <a:latin typeface="Segoe UI Light"/>
              <a:ea typeface="Segoe UI" pitchFamily="34" charset="0"/>
              <a:cs typeface="Segoe UI" pitchFamily="34" charset="0"/>
            </a:endParaRPr>
          </a:p>
        </p:txBody>
      </p:sp>
      <p:sp>
        <p:nvSpPr>
          <p:cNvPr id="8" name="Rectangle 7"/>
          <p:cNvSpPr/>
          <p:nvPr/>
        </p:nvSpPr>
        <p:spPr>
          <a:xfrm>
            <a:off x="6213291" y="3007818"/>
            <a:ext cx="1826141" cy="535531"/>
          </a:xfrm>
          <a:prstGeom prst="rect">
            <a:avLst/>
          </a:prstGeom>
        </p:spPr>
        <p:txBody>
          <a:bodyPr wrap="none">
            <a:spAutoFit/>
          </a:bodyPr>
          <a:lstStyle/>
          <a:p>
            <a:pPr defTabSz="914126">
              <a:lnSpc>
                <a:spcPct val="90000"/>
              </a:lnSpc>
            </a:pPr>
            <a:r>
              <a:rPr lang="zh-CN" altLang="en-US" sz="3200" b="1" dirty="0" smtClean="0">
                <a:solidFill>
                  <a:srgbClr val="7FBA00"/>
                </a:solidFill>
              </a:rPr>
              <a:t>您的客户</a:t>
            </a:r>
            <a:endParaRPr lang="en-US" sz="3200" b="1" dirty="0">
              <a:solidFill>
                <a:srgbClr val="7FBA00"/>
              </a:solidFill>
            </a:endParaRPr>
          </a:p>
        </p:txBody>
      </p:sp>
      <p:sp>
        <p:nvSpPr>
          <p:cNvPr id="36" name="TextBox 35"/>
          <p:cNvSpPr txBox="1"/>
          <p:nvPr/>
        </p:nvSpPr>
        <p:spPr>
          <a:xfrm>
            <a:off x="7164384" y="980482"/>
            <a:ext cx="4784722" cy="1084136"/>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企业社交</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37" name="TextBox 36"/>
          <p:cNvSpPr txBox="1"/>
          <p:nvPr/>
        </p:nvSpPr>
        <p:spPr>
          <a:xfrm>
            <a:off x="2814737" y="5512156"/>
            <a:ext cx="3803441" cy="975201"/>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大数据</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40" name="TextBox 39"/>
          <p:cNvSpPr txBox="1"/>
          <p:nvPr/>
        </p:nvSpPr>
        <p:spPr>
          <a:xfrm>
            <a:off x="6632591" y="4959980"/>
            <a:ext cx="3803441" cy="975201"/>
          </a:xfrm>
          <a:prstGeom prst="rect">
            <a:avLst/>
          </a:prstGeom>
        </p:spPr>
        <p:txBody>
          <a:bodyPr vert="horz" wrap="square" lIns="91440" tIns="91440" rIns="91440" bIns="91440" rtlCol="0" anchor="t">
            <a:noAutofit/>
          </a:bodyPr>
          <a:lstStyle/>
          <a:p>
            <a:pPr defTabSz="1088105"/>
            <a:r>
              <a:rPr lang="zh-CN" altLang="en-US" sz="6600" dirty="0" smtClean="0">
                <a:solidFill>
                  <a:srgbClr val="505050">
                    <a:alpha val="10000"/>
                  </a:srgbClr>
                </a:solidFill>
                <a:latin typeface="Segoe UI Light"/>
                <a:ea typeface="Segoe UI" pitchFamily="34" charset="0"/>
                <a:cs typeface="Segoe UI" pitchFamily="34" charset="0"/>
              </a:rPr>
              <a:t>移动</a:t>
            </a:r>
            <a:endParaRPr lang="en-US" sz="6600" dirty="0" smtClean="0">
              <a:solidFill>
                <a:srgbClr val="505050">
                  <a:alpha val="10000"/>
                </a:srgbClr>
              </a:solidFill>
              <a:latin typeface="Segoe UI Light"/>
              <a:ea typeface="Segoe UI" pitchFamily="34" charset="0"/>
              <a:cs typeface="Segoe UI" pitchFamily="34" charset="0"/>
            </a:endParaRPr>
          </a:p>
        </p:txBody>
      </p:sp>
      <p:sp>
        <p:nvSpPr>
          <p:cNvPr id="43" name="Title 1"/>
          <p:cNvSpPr txBox="1">
            <a:spLocks/>
          </p:cNvSpPr>
          <p:nvPr/>
        </p:nvSpPr>
        <p:spPr>
          <a:xfrm>
            <a:off x="523081" y="228838"/>
            <a:ext cx="11149013" cy="747897"/>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5400" b="0" kern="1200" cap="none" spc="-100" baseline="0">
                <a:ln w="3175">
                  <a:noFill/>
                </a:ln>
                <a:gradFill>
                  <a:gsLst>
                    <a:gs pos="100000">
                      <a:schemeClr val="accent1"/>
                    </a:gs>
                    <a:gs pos="0">
                      <a:schemeClr val="accent1"/>
                    </a:gs>
                  </a:gsLst>
                  <a:lin ang="5400000" scaled="0"/>
                </a:gradFill>
                <a:effectLst/>
                <a:latin typeface="+mj-lt"/>
                <a:ea typeface="+mn-ea"/>
                <a:cs typeface="Arial" charset="0"/>
              </a:defRPr>
            </a:lvl1pPr>
          </a:lstStyle>
          <a:p>
            <a:pPr marL="0" marR="0" lvl="0" indent="0" algn="l" defTabSz="914363" rtl="0" eaLnBrk="1" fontAlgn="auto" latinLnBrk="0" hangingPunct="1">
              <a:lnSpc>
                <a:spcPct val="90000"/>
              </a:lnSpc>
              <a:spcBef>
                <a:spcPct val="0"/>
              </a:spcBef>
              <a:spcAft>
                <a:spcPts val="0"/>
              </a:spcAft>
              <a:buClrTx/>
              <a:buSzTx/>
              <a:buFontTx/>
              <a:buNone/>
              <a:tabLst/>
              <a:defRPr/>
            </a:pPr>
            <a:r>
              <a:rPr lang="zh-CN" altLang="en-US" dirty="0" smtClean="0">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rPr>
              <a:t>技术驱动企业业务</a:t>
            </a:r>
            <a:r>
              <a:rPr lang="zh-CN" altLang="en-US" dirty="0">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rPr>
              <a:t>发展</a:t>
            </a:r>
            <a:r>
              <a:rPr lang="zh-CN" altLang="en-US" dirty="0" smtClean="0">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rPr>
              <a:t>战略</a:t>
            </a:r>
            <a:endParaRPr kumimoji="0" lang="zh-CN" altLang="en-US" sz="5400" b="0" i="0" u="none" strike="noStrike" kern="1200" cap="none" spc="-100" normalizeH="0" baseline="0" noProof="0" dirty="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3238158"/>
      </p:ext>
    </p:extLst>
  </p:cSld>
  <p:clrMapOvr>
    <a:masterClrMapping/>
  </p:clrMapOvr>
  <p:transition spd="slow" advTm="3000">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6346524" y="1352379"/>
            <a:ext cx="2401200" cy="1919740"/>
            <a:chOff x="2042268" y="1639299"/>
            <a:chExt cx="1921386" cy="1920240"/>
          </a:xfrm>
        </p:grpSpPr>
        <p:sp>
          <p:nvSpPr>
            <p:cNvPr id="28" name="Rectangle 27"/>
            <p:cNvSpPr/>
            <p:nvPr/>
          </p:nvSpPr>
          <p:spPr bwMode="auto">
            <a:xfrm>
              <a:off x="2043414" y="1639299"/>
              <a:ext cx="1920240" cy="1920240"/>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spcBef>
                  <a:spcPct val="0"/>
                </a:spcBef>
                <a:spcAft>
                  <a:spcPct val="0"/>
                </a:spcAft>
              </a:pPr>
              <a:r>
                <a:rPr lang="zh-CN" altLang="en-US" sz="2399" dirty="0">
                  <a:solidFill>
                    <a:prstClr val="white"/>
                  </a:solidFill>
                  <a:latin typeface="Segoe UI Light" pitchFamily="34" charset="0"/>
                </a:rPr>
                <a:t>云计算</a:t>
              </a:r>
              <a:endParaRPr lang="en-US" sz="2399" dirty="0">
                <a:solidFill>
                  <a:prstClr val="white"/>
                </a:solidFill>
                <a:latin typeface="Segoe UI Light" pitchFamily="34" charset="0"/>
              </a:endParaRPr>
            </a:p>
          </p:txBody>
        </p:sp>
        <p:pic>
          <p:nvPicPr>
            <p:cNvPr id="35" name="Picture 3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042268" y="1847703"/>
              <a:ext cx="1920240" cy="1115294"/>
            </a:xfrm>
            <a:prstGeom prst="rect">
              <a:avLst/>
            </a:prstGeom>
          </p:spPr>
        </p:pic>
      </p:grpSp>
      <p:grpSp>
        <p:nvGrpSpPr>
          <p:cNvPr id="5" name="Group 4"/>
          <p:cNvGrpSpPr/>
          <p:nvPr/>
        </p:nvGrpSpPr>
        <p:grpSpPr>
          <a:xfrm>
            <a:off x="3498175" y="1352376"/>
            <a:ext cx="2401200" cy="1922033"/>
            <a:chOff x="6251844" y="1639296"/>
            <a:chExt cx="1922533" cy="1922534"/>
          </a:xfrm>
        </p:grpSpPr>
        <p:sp>
          <p:nvSpPr>
            <p:cNvPr id="34" name="Rectangle 33"/>
            <p:cNvSpPr/>
            <p:nvPr/>
          </p:nvSpPr>
          <p:spPr bwMode="auto">
            <a:xfrm>
              <a:off x="6251844" y="1639296"/>
              <a:ext cx="1922533" cy="1922534"/>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spcBef>
                  <a:spcPct val="0"/>
                </a:spcBef>
                <a:spcAft>
                  <a:spcPct val="0"/>
                </a:spcAft>
              </a:pPr>
              <a:r>
                <a:rPr lang="zh-CN" altLang="en-US" sz="2399" dirty="0">
                  <a:solidFill>
                    <a:prstClr val="white"/>
                  </a:solidFill>
                  <a:latin typeface="Segoe UI Light" pitchFamily="34" charset="0"/>
                </a:rPr>
                <a:t>社交</a:t>
              </a:r>
              <a:endParaRPr lang="en-US" sz="2399" dirty="0">
                <a:solidFill>
                  <a:prstClr val="white"/>
                </a:solidFill>
                <a:latin typeface="Segoe UI Light" pitchFamily="34" charset="0"/>
              </a:endParaRPr>
            </a:p>
          </p:txBody>
        </p:sp>
        <p:pic>
          <p:nvPicPr>
            <p:cNvPr id="36" name="Picture 3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22340" y="1793074"/>
              <a:ext cx="1581540" cy="1224552"/>
            </a:xfrm>
            <a:prstGeom prst="rect">
              <a:avLst/>
            </a:prstGeom>
          </p:spPr>
        </p:pic>
      </p:grpSp>
      <p:grpSp>
        <p:nvGrpSpPr>
          <p:cNvPr id="3" name="Group 2"/>
          <p:cNvGrpSpPr/>
          <p:nvPr/>
        </p:nvGrpSpPr>
        <p:grpSpPr>
          <a:xfrm>
            <a:off x="650072" y="1352376"/>
            <a:ext cx="2400954" cy="1922033"/>
            <a:chOff x="2043414" y="1639296"/>
            <a:chExt cx="1922533" cy="1922534"/>
          </a:xfrm>
        </p:grpSpPr>
        <p:sp>
          <p:nvSpPr>
            <p:cNvPr id="31" name="Rectangle 30"/>
            <p:cNvSpPr/>
            <p:nvPr/>
          </p:nvSpPr>
          <p:spPr bwMode="auto">
            <a:xfrm>
              <a:off x="2043414" y="1639296"/>
              <a:ext cx="1922533" cy="1922534"/>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spcBef>
                  <a:spcPct val="0"/>
                </a:spcBef>
                <a:spcAft>
                  <a:spcPct val="0"/>
                </a:spcAft>
              </a:pPr>
              <a:r>
                <a:rPr lang="zh-CN" altLang="en-US" sz="2399" dirty="0">
                  <a:solidFill>
                    <a:prstClr val="white"/>
                  </a:solidFill>
                  <a:latin typeface="Segoe UI Light" pitchFamily="34" charset="0"/>
                </a:rPr>
                <a:t>移动</a:t>
              </a:r>
              <a:endParaRPr lang="en-US" sz="2399" dirty="0">
                <a:solidFill>
                  <a:prstClr val="white"/>
                </a:solidFill>
                <a:latin typeface="Segoe UI Light" pitchFamily="34" charset="0"/>
              </a:endParaRPr>
            </a:p>
          </p:txBody>
        </p:sp>
        <p:sp>
          <p:nvSpPr>
            <p:cNvPr id="38" name="Freeform 62"/>
            <p:cNvSpPr>
              <a:spLocks noEditPoints="1"/>
            </p:cNvSpPr>
            <p:nvPr/>
          </p:nvSpPr>
          <p:spPr bwMode="black">
            <a:xfrm>
              <a:off x="2756150" y="2501850"/>
              <a:ext cx="478009" cy="477884"/>
            </a:xfrm>
            <a:custGeom>
              <a:avLst/>
              <a:gdLst>
                <a:gd name="T0" fmla="*/ 189 w 189"/>
                <a:gd name="T1" fmla="*/ 94 h 189"/>
                <a:gd name="T2" fmla="*/ 0 w 189"/>
                <a:gd name="T3" fmla="*/ 94 h 189"/>
                <a:gd name="T4" fmla="*/ 129 w 189"/>
                <a:gd name="T5" fmla="*/ 172 h 189"/>
                <a:gd name="T6" fmla="*/ 124 w 189"/>
                <a:gd name="T7" fmla="*/ 123 h 189"/>
                <a:gd name="T8" fmla="*/ 123 w 189"/>
                <a:gd name="T9" fmla="*/ 84 h 189"/>
                <a:gd name="T10" fmla="*/ 140 w 189"/>
                <a:gd name="T11" fmla="*/ 85 h 189"/>
                <a:gd name="T12" fmla="*/ 152 w 189"/>
                <a:gd name="T13" fmla="*/ 89 h 189"/>
                <a:gd name="T14" fmla="*/ 158 w 189"/>
                <a:gd name="T15" fmla="*/ 84 h 189"/>
                <a:gd name="T16" fmla="*/ 152 w 189"/>
                <a:gd name="T17" fmla="*/ 82 h 189"/>
                <a:gd name="T18" fmla="*/ 146 w 189"/>
                <a:gd name="T19" fmla="*/ 78 h 189"/>
                <a:gd name="T20" fmla="*/ 139 w 189"/>
                <a:gd name="T21" fmla="*/ 74 h 189"/>
                <a:gd name="T22" fmla="*/ 128 w 189"/>
                <a:gd name="T23" fmla="*/ 80 h 189"/>
                <a:gd name="T24" fmla="*/ 121 w 189"/>
                <a:gd name="T25" fmla="*/ 72 h 189"/>
                <a:gd name="T26" fmla="*/ 132 w 189"/>
                <a:gd name="T27" fmla="*/ 59 h 189"/>
                <a:gd name="T28" fmla="*/ 140 w 189"/>
                <a:gd name="T29" fmla="*/ 57 h 189"/>
                <a:gd name="T30" fmla="*/ 149 w 189"/>
                <a:gd name="T31" fmla="*/ 52 h 189"/>
                <a:gd name="T32" fmla="*/ 148 w 189"/>
                <a:gd name="T33" fmla="*/ 44 h 189"/>
                <a:gd name="T34" fmla="*/ 144 w 189"/>
                <a:gd name="T35" fmla="*/ 46 h 189"/>
                <a:gd name="T36" fmla="*/ 138 w 189"/>
                <a:gd name="T37" fmla="*/ 48 h 189"/>
                <a:gd name="T38" fmla="*/ 147 w 189"/>
                <a:gd name="T39" fmla="*/ 28 h 189"/>
                <a:gd name="T40" fmla="*/ 108 w 189"/>
                <a:gd name="T41" fmla="*/ 11 h 189"/>
                <a:gd name="T42" fmla="*/ 90 w 189"/>
                <a:gd name="T43" fmla="*/ 43 h 189"/>
                <a:gd name="T44" fmla="*/ 78 w 189"/>
                <a:gd name="T45" fmla="*/ 21 h 189"/>
                <a:gd name="T46" fmla="*/ 69 w 189"/>
                <a:gd name="T47" fmla="*/ 13 h 189"/>
                <a:gd name="T48" fmla="*/ 60 w 189"/>
                <a:gd name="T49" fmla="*/ 23 h 189"/>
                <a:gd name="T50" fmla="*/ 72 w 189"/>
                <a:gd name="T51" fmla="*/ 43 h 189"/>
                <a:gd name="T52" fmla="*/ 59 w 189"/>
                <a:gd name="T53" fmla="*/ 31 h 189"/>
                <a:gd name="T54" fmla="*/ 44 w 189"/>
                <a:gd name="T55" fmla="*/ 49 h 189"/>
                <a:gd name="T56" fmla="*/ 57 w 189"/>
                <a:gd name="T57" fmla="*/ 47 h 189"/>
                <a:gd name="T58" fmla="*/ 73 w 189"/>
                <a:gd name="T59" fmla="*/ 70 h 189"/>
                <a:gd name="T60" fmla="*/ 47 w 189"/>
                <a:gd name="T61" fmla="*/ 100 h 189"/>
                <a:gd name="T62" fmla="*/ 31 w 189"/>
                <a:gd name="T63" fmla="*/ 97 h 189"/>
                <a:gd name="T64" fmla="*/ 40 w 189"/>
                <a:gd name="T65" fmla="*/ 103 h 189"/>
                <a:gd name="T66" fmla="*/ 42 w 189"/>
                <a:gd name="T67" fmla="*/ 116 h 189"/>
                <a:gd name="T68" fmla="*/ 81 w 189"/>
                <a:gd name="T69" fmla="*/ 132 h 189"/>
                <a:gd name="T70" fmla="*/ 67 w 189"/>
                <a:gd name="T71" fmla="*/ 175 h 189"/>
                <a:gd name="T72" fmla="*/ 129 w 189"/>
                <a:gd name="T73" fmla="*/ 172 h 189"/>
                <a:gd name="T74" fmla="*/ 172 w 189"/>
                <a:gd name="T75" fmla="*/ 115 h 189"/>
                <a:gd name="T76" fmla="*/ 172 w 189"/>
                <a:gd name="T77" fmla="*/ 118 h 189"/>
                <a:gd name="T78" fmla="*/ 177 w 189"/>
                <a:gd name="T79" fmla="*/ 114 h 189"/>
                <a:gd name="T80" fmla="*/ 156 w 189"/>
                <a:gd name="T81" fmla="*/ 152 h 189"/>
                <a:gd name="T82" fmla="*/ 52 w 189"/>
                <a:gd name="T83" fmla="*/ 168 h 189"/>
                <a:gd name="T84" fmla="*/ 47 w 189"/>
                <a:gd name="T85" fmla="*/ 126 h 189"/>
                <a:gd name="T86" fmla="*/ 42 w 189"/>
                <a:gd name="T87" fmla="*/ 121 h 189"/>
                <a:gd name="T88" fmla="*/ 20 w 189"/>
                <a:gd name="T89" fmla="*/ 103 h 189"/>
                <a:gd name="T90" fmla="*/ 9 w 189"/>
                <a:gd name="T91" fmla="*/ 94 h 189"/>
                <a:gd name="T92" fmla="*/ 108 w 189"/>
                <a:gd name="T93" fmla="*/ 41 h 189"/>
                <a:gd name="T94" fmla="*/ 108 w 189"/>
                <a:gd name="T95" fmla="*/ 41 h 189"/>
                <a:gd name="T96" fmla="*/ 129 w 189"/>
                <a:gd name="T97" fmla="*/ 58 h 189"/>
                <a:gd name="T98" fmla="*/ 125 w 189"/>
                <a:gd name="T99" fmla="*/ 49 h 189"/>
                <a:gd name="T100" fmla="*/ 160 w 189"/>
                <a:gd name="T101" fmla="*/ 69 h 189"/>
                <a:gd name="T102" fmla="*/ 158 w 189"/>
                <a:gd name="T103" fmla="*/ 77 h 189"/>
                <a:gd name="T104" fmla="*/ 59 w 189"/>
                <a:gd name="T105" fmla="*/ 106 h 189"/>
                <a:gd name="T106" fmla="*/ 46 w 189"/>
                <a:gd name="T107" fmla="*/ 10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9" h="189">
                  <a:moveTo>
                    <a:pt x="94" y="0"/>
                  </a:moveTo>
                  <a:cubicBezTo>
                    <a:pt x="146" y="0"/>
                    <a:pt x="189" y="42"/>
                    <a:pt x="189" y="94"/>
                  </a:cubicBezTo>
                  <a:cubicBezTo>
                    <a:pt x="189" y="147"/>
                    <a:pt x="146" y="189"/>
                    <a:pt x="94" y="189"/>
                  </a:cubicBezTo>
                  <a:cubicBezTo>
                    <a:pt x="42" y="189"/>
                    <a:pt x="0" y="147"/>
                    <a:pt x="0" y="94"/>
                  </a:cubicBezTo>
                  <a:cubicBezTo>
                    <a:pt x="0" y="42"/>
                    <a:pt x="42" y="0"/>
                    <a:pt x="94" y="0"/>
                  </a:cubicBezTo>
                  <a:close/>
                  <a:moveTo>
                    <a:pt x="129" y="172"/>
                  </a:moveTo>
                  <a:cubicBezTo>
                    <a:pt x="126" y="156"/>
                    <a:pt x="135" y="129"/>
                    <a:pt x="130" y="124"/>
                  </a:cubicBezTo>
                  <a:cubicBezTo>
                    <a:pt x="128" y="123"/>
                    <a:pt x="126" y="122"/>
                    <a:pt x="124" y="123"/>
                  </a:cubicBezTo>
                  <a:cubicBezTo>
                    <a:pt x="120" y="124"/>
                    <a:pt x="116" y="126"/>
                    <a:pt x="113" y="125"/>
                  </a:cubicBezTo>
                  <a:cubicBezTo>
                    <a:pt x="96" y="117"/>
                    <a:pt x="106" y="90"/>
                    <a:pt x="123" y="84"/>
                  </a:cubicBezTo>
                  <a:cubicBezTo>
                    <a:pt x="126" y="83"/>
                    <a:pt x="129" y="83"/>
                    <a:pt x="132" y="83"/>
                  </a:cubicBezTo>
                  <a:cubicBezTo>
                    <a:pt x="137" y="82"/>
                    <a:pt x="140" y="82"/>
                    <a:pt x="140" y="85"/>
                  </a:cubicBezTo>
                  <a:cubicBezTo>
                    <a:pt x="140" y="89"/>
                    <a:pt x="148" y="92"/>
                    <a:pt x="150" y="92"/>
                  </a:cubicBezTo>
                  <a:cubicBezTo>
                    <a:pt x="151" y="92"/>
                    <a:pt x="151" y="89"/>
                    <a:pt x="152" y="89"/>
                  </a:cubicBezTo>
                  <a:cubicBezTo>
                    <a:pt x="159" y="89"/>
                    <a:pt x="164" y="93"/>
                    <a:pt x="165" y="90"/>
                  </a:cubicBezTo>
                  <a:cubicBezTo>
                    <a:pt x="167" y="80"/>
                    <a:pt x="166" y="85"/>
                    <a:pt x="158" y="84"/>
                  </a:cubicBezTo>
                  <a:cubicBezTo>
                    <a:pt x="155" y="83"/>
                    <a:pt x="157" y="78"/>
                    <a:pt x="154" y="78"/>
                  </a:cubicBezTo>
                  <a:cubicBezTo>
                    <a:pt x="152" y="77"/>
                    <a:pt x="155" y="84"/>
                    <a:pt x="152" y="82"/>
                  </a:cubicBezTo>
                  <a:cubicBezTo>
                    <a:pt x="148" y="79"/>
                    <a:pt x="146" y="72"/>
                    <a:pt x="142" y="71"/>
                  </a:cubicBezTo>
                  <a:cubicBezTo>
                    <a:pt x="137" y="70"/>
                    <a:pt x="145" y="75"/>
                    <a:pt x="146" y="78"/>
                  </a:cubicBezTo>
                  <a:cubicBezTo>
                    <a:pt x="147" y="81"/>
                    <a:pt x="143" y="85"/>
                    <a:pt x="141" y="82"/>
                  </a:cubicBezTo>
                  <a:cubicBezTo>
                    <a:pt x="140" y="81"/>
                    <a:pt x="145" y="78"/>
                    <a:pt x="139" y="74"/>
                  </a:cubicBezTo>
                  <a:cubicBezTo>
                    <a:pt x="138" y="72"/>
                    <a:pt x="135" y="72"/>
                    <a:pt x="133" y="74"/>
                  </a:cubicBezTo>
                  <a:cubicBezTo>
                    <a:pt x="130" y="77"/>
                    <a:pt x="129" y="80"/>
                    <a:pt x="128" y="80"/>
                  </a:cubicBezTo>
                  <a:cubicBezTo>
                    <a:pt x="125" y="82"/>
                    <a:pt x="123" y="82"/>
                    <a:pt x="120" y="81"/>
                  </a:cubicBezTo>
                  <a:cubicBezTo>
                    <a:pt x="116" y="80"/>
                    <a:pt x="117" y="71"/>
                    <a:pt x="121" y="72"/>
                  </a:cubicBezTo>
                  <a:cubicBezTo>
                    <a:pt x="133" y="75"/>
                    <a:pt x="122" y="68"/>
                    <a:pt x="125" y="66"/>
                  </a:cubicBezTo>
                  <a:cubicBezTo>
                    <a:pt x="126" y="65"/>
                    <a:pt x="130" y="62"/>
                    <a:pt x="132" y="59"/>
                  </a:cubicBezTo>
                  <a:cubicBezTo>
                    <a:pt x="134" y="57"/>
                    <a:pt x="133" y="51"/>
                    <a:pt x="137" y="52"/>
                  </a:cubicBezTo>
                  <a:cubicBezTo>
                    <a:pt x="139" y="52"/>
                    <a:pt x="138" y="56"/>
                    <a:pt x="140" y="57"/>
                  </a:cubicBezTo>
                  <a:cubicBezTo>
                    <a:pt x="141" y="58"/>
                    <a:pt x="144" y="57"/>
                    <a:pt x="146" y="57"/>
                  </a:cubicBezTo>
                  <a:cubicBezTo>
                    <a:pt x="149" y="57"/>
                    <a:pt x="149" y="55"/>
                    <a:pt x="149" y="52"/>
                  </a:cubicBezTo>
                  <a:cubicBezTo>
                    <a:pt x="149" y="48"/>
                    <a:pt x="156" y="49"/>
                    <a:pt x="156" y="47"/>
                  </a:cubicBezTo>
                  <a:cubicBezTo>
                    <a:pt x="155" y="44"/>
                    <a:pt x="148" y="48"/>
                    <a:pt x="148" y="44"/>
                  </a:cubicBezTo>
                  <a:cubicBezTo>
                    <a:pt x="148" y="39"/>
                    <a:pt x="154" y="38"/>
                    <a:pt x="150" y="37"/>
                  </a:cubicBezTo>
                  <a:cubicBezTo>
                    <a:pt x="147" y="36"/>
                    <a:pt x="143" y="39"/>
                    <a:pt x="144" y="46"/>
                  </a:cubicBezTo>
                  <a:cubicBezTo>
                    <a:pt x="145" y="53"/>
                    <a:pt x="146" y="56"/>
                    <a:pt x="141" y="54"/>
                  </a:cubicBezTo>
                  <a:cubicBezTo>
                    <a:pt x="137" y="51"/>
                    <a:pt x="142" y="46"/>
                    <a:pt x="138" y="48"/>
                  </a:cubicBezTo>
                  <a:cubicBezTo>
                    <a:pt x="135" y="50"/>
                    <a:pt x="133" y="51"/>
                    <a:pt x="133" y="46"/>
                  </a:cubicBezTo>
                  <a:cubicBezTo>
                    <a:pt x="133" y="42"/>
                    <a:pt x="141" y="30"/>
                    <a:pt x="147" y="28"/>
                  </a:cubicBezTo>
                  <a:cubicBezTo>
                    <a:pt x="136" y="19"/>
                    <a:pt x="123" y="13"/>
                    <a:pt x="108" y="11"/>
                  </a:cubicBezTo>
                  <a:cubicBezTo>
                    <a:pt x="108" y="11"/>
                    <a:pt x="108" y="11"/>
                    <a:pt x="108" y="11"/>
                  </a:cubicBezTo>
                  <a:cubicBezTo>
                    <a:pt x="108" y="19"/>
                    <a:pt x="108" y="24"/>
                    <a:pt x="107" y="28"/>
                  </a:cubicBezTo>
                  <a:cubicBezTo>
                    <a:pt x="107" y="33"/>
                    <a:pt x="92" y="34"/>
                    <a:pt x="90" y="43"/>
                  </a:cubicBezTo>
                  <a:cubicBezTo>
                    <a:pt x="88" y="51"/>
                    <a:pt x="85" y="46"/>
                    <a:pt x="80" y="40"/>
                  </a:cubicBezTo>
                  <a:cubicBezTo>
                    <a:pt x="75" y="34"/>
                    <a:pt x="81" y="26"/>
                    <a:pt x="78" y="21"/>
                  </a:cubicBezTo>
                  <a:cubicBezTo>
                    <a:pt x="76" y="16"/>
                    <a:pt x="67" y="23"/>
                    <a:pt x="67" y="18"/>
                  </a:cubicBezTo>
                  <a:cubicBezTo>
                    <a:pt x="67" y="16"/>
                    <a:pt x="69" y="14"/>
                    <a:pt x="69" y="13"/>
                  </a:cubicBezTo>
                  <a:cubicBezTo>
                    <a:pt x="68" y="14"/>
                    <a:pt x="67" y="14"/>
                    <a:pt x="66" y="14"/>
                  </a:cubicBezTo>
                  <a:cubicBezTo>
                    <a:pt x="63" y="16"/>
                    <a:pt x="61" y="22"/>
                    <a:pt x="60" y="23"/>
                  </a:cubicBezTo>
                  <a:cubicBezTo>
                    <a:pt x="57" y="27"/>
                    <a:pt x="64" y="26"/>
                    <a:pt x="67" y="30"/>
                  </a:cubicBezTo>
                  <a:cubicBezTo>
                    <a:pt x="71" y="36"/>
                    <a:pt x="74" y="40"/>
                    <a:pt x="72" y="43"/>
                  </a:cubicBezTo>
                  <a:cubicBezTo>
                    <a:pt x="71" y="46"/>
                    <a:pt x="59" y="43"/>
                    <a:pt x="61" y="38"/>
                  </a:cubicBezTo>
                  <a:cubicBezTo>
                    <a:pt x="64" y="33"/>
                    <a:pt x="62" y="32"/>
                    <a:pt x="59" y="31"/>
                  </a:cubicBezTo>
                  <a:cubicBezTo>
                    <a:pt x="56" y="31"/>
                    <a:pt x="56" y="35"/>
                    <a:pt x="56" y="40"/>
                  </a:cubicBezTo>
                  <a:cubicBezTo>
                    <a:pt x="56" y="44"/>
                    <a:pt x="48" y="45"/>
                    <a:pt x="44" y="49"/>
                  </a:cubicBezTo>
                  <a:cubicBezTo>
                    <a:pt x="40" y="54"/>
                    <a:pt x="47" y="58"/>
                    <a:pt x="53" y="60"/>
                  </a:cubicBezTo>
                  <a:cubicBezTo>
                    <a:pt x="59" y="62"/>
                    <a:pt x="55" y="52"/>
                    <a:pt x="57" y="47"/>
                  </a:cubicBezTo>
                  <a:cubicBezTo>
                    <a:pt x="59" y="40"/>
                    <a:pt x="66" y="46"/>
                    <a:pt x="71" y="52"/>
                  </a:cubicBezTo>
                  <a:cubicBezTo>
                    <a:pt x="75" y="58"/>
                    <a:pt x="82" y="66"/>
                    <a:pt x="73" y="70"/>
                  </a:cubicBezTo>
                  <a:cubicBezTo>
                    <a:pt x="58" y="76"/>
                    <a:pt x="52" y="83"/>
                    <a:pt x="49" y="89"/>
                  </a:cubicBezTo>
                  <a:cubicBezTo>
                    <a:pt x="46" y="95"/>
                    <a:pt x="49" y="98"/>
                    <a:pt x="47" y="100"/>
                  </a:cubicBezTo>
                  <a:cubicBezTo>
                    <a:pt x="45" y="102"/>
                    <a:pt x="45" y="99"/>
                    <a:pt x="43" y="94"/>
                  </a:cubicBezTo>
                  <a:cubicBezTo>
                    <a:pt x="41" y="91"/>
                    <a:pt x="34" y="91"/>
                    <a:pt x="31" y="97"/>
                  </a:cubicBezTo>
                  <a:cubicBezTo>
                    <a:pt x="29" y="98"/>
                    <a:pt x="29" y="101"/>
                    <a:pt x="29" y="104"/>
                  </a:cubicBezTo>
                  <a:cubicBezTo>
                    <a:pt x="29" y="114"/>
                    <a:pt x="36" y="101"/>
                    <a:pt x="40" y="103"/>
                  </a:cubicBezTo>
                  <a:cubicBezTo>
                    <a:pt x="45" y="104"/>
                    <a:pt x="36" y="105"/>
                    <a:pt x="37" y="109"/>
                  </a:cubicBezTo>
                  <a:cubicBezTo>
                    <a:pt x="38" y="113"/>
                    <a:pt x="44" y="107"/>
                    <a:pt x="42" y="116"/>
                  </a:cubicBezTo>
                  <a:cubicBezTo>
                    <a:pt x="41" y="121"/>
                    <a:pt x="49" y="117"/>
                    <a:pt x="54" y="115"/>
                  </a:cubicBezTo>
                  <a:cubicBezTo>
                    <a:pt x="65" y="111"/>
                    <a:pt x="73" y="129"/>
                    <a:pt x="81" y="132"/>
                  </a:cubicBezTo>
                  <a:cubicBezTo>
                    <a:pt x="90" y="135"/>
                    <a:pt x="93" y="137"/>
                    <a:pt x="91" y="141"/>
                  </a:cubicBezTo>
                  <a:cubicBezTo>
                    <a:pt x="85" y="153"/>
                    <a:pt x="73" y="161"/>
                    <a:pt x="67" y="175"/>
                  </a:cubicBezTo>
                  <a:cubicBezTo>
                    <a:pt x="75" y="178"/>
                    <a:pt x="85" y="179"/>
                    <a:pt x="94" y="179"/>
                  </a:cubicBezTo>
                  <a:cubicBezTo>
                    <a:pt x="107" y="179"/>
                    <a:pt x="118" y="177"/>
                    <a:pt x="129" y="172"/>
                  </a:cubicBezTo>
                  <a:close/>
                  <a:moveTo>
                    <a:pt x="177" y="114"/>
                  </a:moveTo>
                  <a:cubicBezTo>
                    <a:pt x="175" y="114"/>
                    <a:pt x="173" y="115"/>
                    <a:pt x="172" y="115"/>
                  </a:cubicBezTo>
                  <a:cubicBezTo>
                    <a:pt x="167" y="113"/>
                    <a:pt x="170" y="93"/>
                    <a:pt x="163" y="94"/>
                  </a:cubicBezTo>
                  <a:cubicBezTo>
                    <a:pt x="160" y="95"/>
                    <a:pt x="165" y="110"/>
                    <a:pt x="172" y="118"/>
                  </a:cubicBezTo>
                  <a:cubicBezTo>
                    <a:pt x="173" y="119"/>
                    <a:pt x="174" y="118"/>
                    <a:pt x="176" y="118"/>
                  </a:cubicBezTo>
                  <a:cubicBezTo>
                    <a:pt x="176" y="117"/>
                    <a:pt x="177" y="115"/>
                    <a:pt x="177" y="114"/>
                  </a:cubicBezTo>
                  <a:close/>
                  <a:moveTo>
                    <a:pt x="172" y="128"/>
                  </a:moveTo>
                  <a:cubicBezTo>
                    <a:pt x="164" y="126"/>
                    <a:pt x="158" y="144"/>
                    <a:pt x="156" y="152"/>
                  </a:cubicBezTo>
                  <a:cubicBezTo>
                    <a:pt x="163" y="145"/>
                    <a:pt x="168" y="137"/>
                    <a:pt x="172" y="128"/>
                  </a:cubicBezTo>
                  <a:close/>
                  <a:moveTo>
                    <a:pt x="52" y="168"/>
                  </a:moveTo>
                  <a:cubicBezTo>
                    <a:pt x="53" y="160"/>
                    <a:pt x="54" y="151"/>
                    <a:pt x="52" y="150"/>
                  </a:cubicBezTo>
                  <a:cubicBezTo>
                    <a:pt x="45" y="144"/>
                    <a:pt x="40" y="135"/>
                    <a:pt x="47" y="126"/>
                  </a:cubicBezTo>
                  <a:cubicBezTo>
                    <a:pt x="48" y="125"/>
                    <a:pt x="49" y="124"/>
                    <a:pt x="49" y="122"/>
                  </a:cubicBezTo>
                  <a:cubicBezTo>
                    <a:pt x="50" y="119"/>
                    <a:pt x="47" y="121"/>
                    <a:pt x="42" y="121"/>
                  </a:cubicBezTo>
                  <a:cubicBezTo>
                    <a:pt x="37" y="121"/>
                    <a:pt x="41" y="113"/>
                    <a:pt x="31" y="112"/>
                  </a:cubicBezTo>
                  <a:cubicBezTo>
                    <a:pt x="21" y="111"/>
                    <a:pt x="21" y="109"/>
                    <a:pt x="20" y="103"/>
                  </a:cubicBezTo>
                  <a:cubicBezTo>
                    <a:pt x="20" y="97"/>
                    <a:pt x="14" y="91"/>
                    <a:pt x="9" y="90"/>
                  </a:cubicBezTo>
                  <a:cubicBezTo>
                    <a:pt x="9" y="91"/>
                    <a:pt x="9" y="93"/>
                    <a:pt x="9" y="94"/>
                  </a:cubicBezTo>
                  <a:cubicBezTo>
                    <a:pt x="9" y="126"/>
                    <a:pt x="27" y="154"/>
                    <a:pt x="52" y="168"/>
                  </a:cubicBezTo>
                  <a:close/>
                  <a:moveTo>
                    <a:pt x="108" y="41"/>
                  </a:moveTo>
                  <a:cubicBezTo>
                    <a:pt x="112" y="43"/>
                    <a:pt x="116" y="40"/>
                    <a:pt x="115" y="37"/>
                  </a:cubicBezTo>
                  <a:cubicBezTo>
                    <a:pt x="112" y="32"/>
                    <a:pt x="103" y="35"/>
                    <a:pt x="108" y="41"/>
                  </a:cubicBezTo>
                  <a:close/>
                  <a:moveTo>
                    <a:pt x="125" y="49"/>
                  </a:moveTo>
                  <a:cubicBezTo>
                    <a:pt x="128" y="49"/>
                    <a:pt x="130" y="55"/>
                    <a:pt x="129" y="58"/>
                  </a:cubicBezTo>
                  <a:cubicBezTo>
                    <a:pt x="127" y="64"/>
                    <a:pt x="122" y="60"/>
                    <a:pt x="121" y="56"/>
                  </a:cubicBezTo>
                  <a:cubicBezTo>
                    <a:pt x="121" y="52"/>
                    <a:pt x="122" y="49"/>
                    <a:pt x="125" y="49"/>
                  </a:cubicBezTo>
                  <a:close/>
                  <a:moveTo>
                    <a:pt x="158" y="77"/>
                  </a:moveTo>
                  <a:cubicBezTo>
                    <a:pt x="155" y="74"/>
                    <a:pt x="156" y="70"/>
                    <a:pt x="160" y="69"/>
                  </a:cubicBezTo>
                  <a:cubicBezTo>
                    <a:pt x="167" y="68"/>
                    <a:pt x="176" y="75"/>
                    <a:pt x="170" y="77"/>
                  </a:cubicBezTo>
                  <a:cubicBezTo>
                    <a:pt x="167" y="78"/>
                    <a:pt x="162" y="78"/>
                    <a:pt x="158" y="77"/>
                  </a:cubicBezTo>
                  <a:close/>
                  <a:moveTo>
                    <a:pt x="46" y="102"/>
                  </a:moveTo>
                  <a:cubicBezTo>
                    <a:pt x="49" y="102"/>
                    <a:pt x="57" y="104"/>
                    <a:pt x="59" y="106"/>
                  </a:cubicBezTo>
                  <a:cubicBezTo>
                    <a:pt x="61" y="109"/>
                    <a:pt x="53" y="108"/>
                    <a:pt x="48" y="106"/>
                  </a:cubicBezTo>
                  <a:cubicBezTo>
                    <a:pt x="45" y="105"/>
                    <a:pt x="43" y="103"/>
                    <a:pt x="46" y="102"/>
                  </a:cubicBezTo>
                  <a:close/>
                </a:path>
              </a:pathLst>
            </a:custGeom>
            <a:solidFill>
              <a:srgbClr val="FFFFFF"/>
            </a:solidFill>
            <a:ln>
              <a:noFill/>
            </a:ln>
          </p:spPr>
          <p:txBody>
            <a:bodyPr vert="horz" wrap="square" lIns="82284" tIns="41142" rIns="82284" bIns="41142" numCol="1" anchor="t" anchorCtr="0" compatLnSpc="1">
              <a:prstTxWarp prst="textNoShape">
                <a:avLst/>
              </a:prstTxWarp>
            </a:bodyPr>
            <a:lstStyle/>
            <a:p>
              <a:pPr defTabSz="1087779"/>
              <a:endParaRPr lang="en-US" sz="1600">
                <a:solidFill>
                  <a:srgbClr val="505050"/>
                </a:solidFill>
              </a:endParaRPr>
            </a:p>
          </p:txBody>
        </p:sp>
        <p:pic>
          <p:nvPicPr>
            <p:cNvPr id="39" name="Picture 3" descr="C:\Users\Dallas - Work\Desktop\signal.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2481284" y="1855378"/>
              <a:ext cx="1046792" cy="568905"/>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Picture 2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997307" y="4120377"/>
            <a:ext cx="2308733" cy="1985644"/>
          </a:xfrm>
          <a:prstGeom prst="rect">
            <a:avLst/>
          </a:prstGeom>
        </p:spPr>
      </p:pic>
      <p:pic>
        <p:nvPicPr>
          <p:cNvPr id="30" name="Picture 2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9201314" y="5328494"/>
            <a:ext cx="1813242" cy="1104619"/>
          </a:xfrm>
          <a:prstGeom prst="rect">
            <a:avLst/>
          </a:prstGeom>
        </p:spPr>
      </p:pic>
      <p:sp>
        <p:nvSpPr>
          <p:cNvPr id="33" name="Freeform 102"/>
          <p:cNvSpPr>
            <a:spLocks/>
          </p:cNvSpPr>
          <p:nvPr/>
        </p:nvSpPr>
        <p:spPr bwMode="black">
          <a:xfrm>
            <a:off x="1821665" y="4360283"/>
            <a:ext cx="578360" cy="742040"/>
          </a:xfrm>
          <a:prstGeom prst="upArrow">
            <a:avLst>
              <a:gd name="adj1" fmla="val 92330"/>
              <a:gd name="adj2" fmla="val 20898"/>
            </a:avLst>
          </a:prstGeom>
          <a:solidFill>
            <a:schemeClr val="tx2"/>
          </a:solidFill>
          <a:ln w="190500" cap="sq">
            <a:solidFill>
              <a:schemeClr val="tx2"/>
            </a:solidFill>
            <a:miter lim="800000"/>
          </a:ln>
          <a:extLst/>
        </p:spPr>
        <p:txBody>
          <a:bodyPr vert="horz" wrap="square" lIns="0" tIns="0" rIns="0" bIns="0" numCol="1" anchor="t" anchorCtr="0" compatLnSpc="1">
            <a:prstTxWarp prst="textNoShape">
              <a:avLst/>
            </a:prstTxWarp>
          </a:bodyPr>
          <a:lstStyle/>
          <a:p>
            <a:pPr defTabSz="1087779"/>
            <a:endParaRPr lang="en-US" sz="2199">
              <a:solidFill>
                <a:srgbClr val="505050"/>
              </a:solidFill>
            </a:endParaRPr>
          </a:p>
        </p:txBody>
      </p:sp>
      <p:sp>
        <p:nvSpPr>
          <p:cNvPr id="41" name="TextBox 40"/>
          <p:cNvSpPr txBox="1"/>
          <p:nvPr/>
        </p:nvSpPr>
        <p:spPr>
          <a:xfrm>
            <a:off x="2560604" y="4620996"/>
            <a:ext cx="983483" cy="282056"/>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移动应用</a:t>
            </a:r>
            <a:r>
              <a:rPr lang="en-US" altLang="zh-CN" sz="1100" dirty="0">
                <a:solidFill>
                  <a:srgbClr val="0072C6"/>
                </a:solidFill>
                <a:latin typeface="Segoe UI Semibold" pitchFamily="34" charset="0"/>
                <a:ea typeface="Segoe UI" pitchFamily="34" charset="0"/>
                <a:cs typeface="Segoe UI" pitchFamily="34" charset="0"/>
              </a:rPr>
              <a:t/>
            </a:r>
            <a:br>
              <a:rPr lang="en-US" altLang="zh-CN" sz="1100" dirty="0">
                <a:solidFill>
                  <a:srgbClr val="0072C6"/>
                </a:solidFill>
                <a:latin typeface="Segoe UI Semibold" pitchFamily="34" charset="0"/>
                <a:ea typeface="Segoe UI" pitchFamily="34" charset="0"/>
                <a:cs typeface="Segoe UI" pitchFamily="34" charset="0"/>
              </a:rPr>
            </a:br>
            <a:r>
              <a:rPr lang="zh-CN" altLang="en-US" sz="1100" dirty="0">
                <a:solidFill>
                  <a:srgbClr val="0072C6"/>
                </a:solidFill>
                <a:latin typeface="Segoe UI Semibold" pitchFamily="34" charset="0"/>
                <a:ea typeface="Segoe UI" pitchFamily="34" charset="0"/>
                <a:cs typeface="Segoe UI" pitchFamily="34" charset="0"/>
              </a:rPr>
              <a:t>程序下载</a:t>
            </a:r>
            <a:endParaRPr lang="en-US" sz="1100" dirty="0">
              <a:solidFill>
                <a:srgbClr val="0072C6"/>
              </a:solidFill>
              <a:latin typeface="Segoe UI Semibold" pitchFamily="34" charset="0"/>
              <a:ea typeface="Segoe UI" pitchFamily="34" charset="0"/>
              <a:cs typeface="Segoe UI" pitchFamily="34" charset="0"/>
            </a:endParaRPr>
          </a:p>
        </p:txBody>
      </p:sp>
      <p:sp>
        <p:nvSpPr>
          <p:cNvPr id="42" name="Right Arrow 41"/>
          <p:cNvSpPr/>
          <p:nvPr/>
        </p:nvSpPr>
        <p:spPr bwMode="auto">
          <a:xfrm>
            <a:off x="8640960" y="4043730"/>
            <a:ext cx="2342500" cy="1016498"/>
          </a:xfrm>
          <a:prstGeom prst="rightArrow">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5706" rIns="0" bIns="45706" numCol="1" rtlCol="0" anchor="ctr" anchorCtr="0" compatLnSpc="1">
            <a:prstTxWarp prst="textNoShape">
              <a:avLst/>
            </a:prstTxWarp>
          </a:bodyPr>
          <a:lstStyle/>
          <a:p>
            <a:pPr algn="ctr" defTabSz="913825" fontAlgn="base">
              <a:spcBef>
                <a:spcPct val="0"/>
              </a:spcBef>
              <a:spcAft>
                <a:spcPct val="0"/>
              </a:spcAft>
            </a:pPr>
            <a:r>
              <a:rPr lang="zh-CN" altLang="en-US" sz="1100" dirty="0">
                <a:gradFill>
                  <a:gsLst>
                    <a:gs pos="0">
                      <a:srgbClr val="FFFFFF"/>
                    </a:gs>
                    <a:gs pos="100000">
                      <a:srgbClr val="FFFFFF"/>
                    </a:gs>
                  </a:gsLst>
                  <a:lin ang="5400000" scaled="0"/>
                </a:gradFill>
                <a:latin typeface="Segoe UI Semibold" pitchFamily="34" charset="0"/>
              </a:rPr>
              <a:t>全部的数字化内容相比 </a:t>
            </a:r>
            <a:r>
              <a:rPr lang="zh-CN" altLang="en-US" sz="1100" dirty="0" smtClean="0">
                <a:gradFill>
                  <a:gsLst>
                    <a:gs pos="0">
                      <a:srgbClr val="FFFFFF"/>
                    </a:gs>
                    <a:gs pos="100000">
                      <a:srgbClr val="FFFFFF"/>
                    </a:gs>
                  </a:gsLst>
                  <a:lin ang="5400000" scaled="0"/>
                </a:gradFill>
                <a:latin typeface="Segoe UI Semibold" pitchFamily="34" charset="0"/>
              </a:rPr>
              <a:t>过去将</a:t>
            </a:r>
            <a:r>
              <a:rPr lang="zh-CN" altLang="en-US" sz="1100" dirty="0">
                <a:gradFill>
                  <a:gsLst>
                    <a:gs pos="0">
                      <a:srgbClr val="FFFFFF"/>
                    </a:gs>
                    <a:gs pos="100000">
                      <a:srgbClr val="FFFFFF"/>
                    </a:gs>
                  </a:gsLst>
                  <a:lin ang="5400000" scaled="0"/>
                </a:gradFill>
                <a:latin typeface="Segoe UI Semibold" pitchFamily="34" charset="0"/>
              </a:rPr>
              <a:t>有</a:t>
            </a:r>
            <a:endParaRPr lang="en-US" sz="1100" dirty="0">
              <a:gradFill>
                <a:gsLst>
                  <a:gs pos="0">
                    <a:srgbClr val="FFFFFF"/>
                  </a:gs>
                  <a:gs pos="100000">
                    <a:srgbClr val="FFFFFF"/>
                  </a:gs>
                </a:gsLst>
                <a:lin ang="5400000" scaled="0"/>
              </a:gradFill>
              <a:latin typeface="Segoe UI Semibold" pitchFamily="34" charset="0"/>
            </a:endParaRPr>
          </a:p>
          <a:p>
            <a:pPr algn="ctr" defTabSz="913825" fontAlgn="base">
              <a:spcBef>
                <a:spcPct val="0"/>
              </a:spcBef>
              <a:spcAft>
                <a:spcPct val="0"/>
              </a:spcAft>
            </a:pPr>
            <a:r>
              <a:rPr lang="en-US" sz="1999" dirty="0">
                <a:gradFill>
                  <a:gsLst>
                    <a:gs pos="0">
                      <a:srgbClr val="FFFFFF"/>
                    </a:gs>
                    <a:gs pos="100000">
                      <a:srgbClr val="FFFFFF"/>
                    </a:gs>
                  </a:gsLst>
                  <a:lin ang="5400000" scaled="0"/>
                </a:gradFill>
                <a:latin typeface="Segoe UI Semibold" pitchFamily="34" charset="0"/>
              </a:rPr>
              <a:t>48% </a:t>
            </a:r>
            <a:r>
              <a:rPr lang="zh-CN" altLang="en-US" sz="1100" dirty="0">
                <a:gradFill>
                  <a:gsLst>
                    <a:gs pos="0">
                      <a:srgbClr val="FFFFFF"/>
                    </a:gs>
                    <a:gs pos="100000">
                      <a:srgbClr val="FFFFFF"/>
                    </a:gs>
                  </a:gsLst>
                  <a:lin ang="5400000" scaled="0"/>
                </a:gradFill>
                <a:latin typeface="Segoe UI Semibold" pitchFamily="34" charset="0"/>
              </a:rPr>
              <a:t>的增长 </a:t>
            </a:r>
            <a:endParaRPr lang="en-US" sz="1100" dirty="0">
              <a:gradFill>
                <a:gsLst>
                  <a:gs pos="0">
                    <a:srgbClr val="FFFFFF"/>
                  </a:gs>
                  <a:gs pos="100000">
                    <a:srgbClr val="FFFFFF"/>
                  </a:gs>
                </a:gsLst>
                <a:lin ang="5400000" scaled="0"/>
              </a:gradFill>
              <a:latin typeface="Segoe UI Semibold" pitchFamily="34" charset="0"/>
            </a:endParaRPr>
          </a:p>
        </p:txBody>
      </p:sp>
      <p:grpSp>
        <p:nvGrpSpPr>
          <p:cNvPr id="43" name="Group 42"/>
          <p:cNvGrpSpPr/>
          <p:nvPr/>
        </p:nvGrpSpPr>
        <p:grpSpPr>
          <a:xfrm>
            <a:off x="1488921" y="5159052"/>
            <a:ext cx="2350598" cy="1104525"/>
            <a:chOff x="1704875" y="5286751"/>
            <a:chExt cx="2614448" cy="1228506"/>
          </a:xfrm>
        </p:grpSpPr>
        <p:sp>
          <p:nvSpPr>
            <p:cNvPr id="44" name="Right Arrow 43"/>
            <p:cNvSpPr/>
            <p:nvPr/>
          </p:nvSpPr>
          <p:spPr bwMode="auto">
            <a:xfrm>
              <a:off x="1704875" y="5286751"/>
              <a:ext cx="2614448" cy="605017"/>
            </a:xfrm>
            <a:prstGeom prst="rightArrow">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12" tIns="45706" rIns="91412" bIns="45706" numCol="1" rtlCol="0" anchor="ctr" anchorCtr="0" compatLnSpc="1">
              <a:prstTxWarp prst="textNoShape">
                <a:avLst/>
              </a:prstTxWarp>
            </a:bodyPr>
            <a:lstStyle/>
            <a:p>
              <a:pPr algn="ctr" defTabSz="913825" fontAlgn="base">
                <a:spcBef>
                  <a:spcPct val="0"/>
                </a:spcBef>
                <a:spcAft>
                  <a:spcPct val="0"/>
                </a:spcAft>
              </a:pPr>
              <a:r>
                <a:rPr lang="zh-CN" altLang="en-US" sz="1300" dirty="0">
                  <a:gradFill>
                    <a:gsLst>
                      <a:gs pos="0">
                        <a:srgbClr val="FFFFFF"/>
                      </a:gs>
                      <a:gs pos="100000">
                        <a:srgbClr val="FFFFFF"/>
                      </a:gs>
                    </a:gsLst>
                    <a:lin ang="5400000" scaled="0"/>
                  </a:gradFill>
                  <a:latin typeface="Segoe UI Semibold" pitchFamily="34" charset="0"/>
                  <a:cs typeface="Segoe UI" pitchFamily="34" charset="0"/>
                </a:rPr>
                <a:t>移动性</a:t>
              </a:r>
              <a:endParaRPr lang="en-US" sz="1300" b="1" dirty="0">
                <a:gradFill>
                  <a:gsLst>
                    <a:gs pos="0">
                      <a:srgbClr val="FFFFFF"/>
                    </a:gs>
                    <a:gs pos="100000">
                      <a:srgbClr val="FFFFFF"/>
                    </a:gs>
                  </a:gsLst>
                  <a:lin ang="5400000" scaled="0"/>
                </a:gradFill>
                <a:latin typeface="Segoe UI Semibold" pitchFamily="34" charset="0"/>
                <a:cs typeface="Segoe UI" pitchFamily="34" charset="0"/>
              </a:endParaRPr>
            </a:p>
          </p:txBody>
        </p:sp>
        <p:sp>
          <p:nvSpPr>
            <p:cNvPr id="45" name="Right Arrow 44"/>
            <p:cNvSpPr/>
            <p:nvPr/>
          </p:nvSpPr>
          <p:spPr bwMode="auto">
            <a:xfrm>
              <a:off x="1704875" y="5910240"/>
              <a:ext cx="2614448" cy="605017"/>
            </a:xfrm>
            <a:prstGeom prst="rightArrow">
              <a:avLst/>
            </a:prstGeom>
            <a:solidFill>
              <a:schemeClr val="tx2"/>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412" tIns="45706" rIns="91412" bIns="45706" numCol="1" rtlCol="0" anchor="ctr" anchorCtr="0" compatLnSpc="1">
              <a:prstTxWarp prst="textNoShape">
                <a:avLst/>
              </a:prstTxWarp>
            </a:bodyPr>
            <a:lstStyle/>
            <a:p>
              <a:pPr algn="ctr" defTabSz="913825" fontAlgn="base">
                <a:spcBef>
                  <a:spcPct val="0"/>
                </a:spcBef>
                <a:spcAft>
                  <a:spcPct val="0"/>
                </a:spcAft>
              </a:pPr>
              <a:r>
                <a:rPr lang="zh-CN" altLang="en-US" sz="1300" dirty="0">
                  <a:gradFill>
                    <a:gsLst>
                      <a:gs pos="0">
                        <a:srgbClr val="FFFFFF"/>
                      </a:gs>
                      <a:gs pos="100000">
                        <a:srgbClr val="FFFFFF"/>
                      </a:gs>
                    </a:gsLst>
                    <a:lin ang="5400000" scaled="0"/>
                  </a:gradFill>
                  <a:latin typeface="Segoe UI Semibold" pitchFamily="34" charset="0"/>
                  <a:cs typeface="Segoe UI" pitchFamily="34" charset="0"/>
                </a:rPr>
                <a:t>对数据安全的担忧</a:t>
              </a:r>
              <a:endParaRPr lang="en-US" sz="1300" dirty="0">
                <a:gradFill>
                  <a:gsLst>
                    <a:gs pos="0">
                      <a:srgbClr val="FFFFFF"/>
                    </a:gs>
                    <a:gs pos="100000">
                      <a:srgbClr val="FFFFFF"/>
                    </a:gs>
                  </a:gsLst>
                  <a:lin ang="5400000" scaled="0"/>
                </a:gradFill>
                <a:latin typeface="Segoe UI Semibold" pitchFamily="34" charset="0"/>
                <a:cs typeface="Segoe UI" pitchFamily="34" charset="0"/>
              </a:endParaRPr>
            </a:p>
          </p:txBody>
        </p:sp>
        <p:sp>
          <p:nvSpPr>
            <p:cNvPr id="46" name="TextBox 45"/>
            <p:cNvSpPr txBox="1"/>
            <p:nvPr/>
          </p:nvSpPr>
          <p:spPr>
            <a:xfrm>
              <a:off x="2756149" y="5597075"/>
              <a:ext cx="364141" cy="547576"/>
            </a:xfrm>
            <a:prstGeom prst="rect">
              <a:avLst/>
            </a:prstGeom>
            <a:noFill/>
          </p:spPr>
          <p:txBody>
            <a:bodyPr wrap="square" lIns="0" tIns="0" rIns="0" bIns="0" rtlCol="0">
              <a:spAutoFit/>
            </a:bodyPr>
            <a:lstStyle/>
            <a:p>
              <a:pPr defTabSz="913787" fontAlgn="base">
                <a:spcBef>
                  <a:spcPct val="0"/>
                </a:spcBef>
                <a:spcAft>
                  <a:spcPct val="0"/>
                </a:spcAft>
              </a:pPr>
              <a:r>
                <a:rPr lang="en-US" sz="3199" dirty="0">
                  <a:solidFill>
                    <a:srgbClr val="0072C6"/>
                  </a:solidFill>
                  <a:latin typeface="Segoe UI Semibold" pitchFamily="34" charset="0"/>
                  <a:ea typeface="Segoe UI" pitchFamily="34" charset="0"/>
                  <a:cs typeface="Segoe UI" pitchFamily="34" charset="0"/>
                </a:rPr>
                <a:t>=</a:t>
              </a:r>
            </a:p>
          </p:txBody>
        </p:sp>
      </p:grpSp>
      <p:sp>
        <p:nvSpPr>
          <p:cNvPr id="47" name="TextBox 46"/>
          <p:cNvSpPr txBox="1"/>
          <p:nvPr/>
        </p:nvSpPr>
        <p:spPr>
          <a:xfrm>
            <a:off x="174978" y="4071446"/>
            <a:ext cx="1511855" cy="609516"/>
          </a:xfrm>
          <a:prstGeom prst="rect">
            <a:avLst/>
          </a:prstGeom>
          <a:noFill/>
        </p:spPr>
        <p:txBody>
          <a:bodyPr wrap="square" lIns="0" tIns="0" rIns="0" bIns="0" rtlCol="0">
            <a:noAutofit/>
          </a:bodyPr>
          <a:lstStyle/>
          <a:p>
            <a:pPr defTabSz="913787" fontAlgn="base">
              <a:lnSpc>
                <a:spcPts val="1100"/>
              </a:lnSpc>
              <a:spcBef>
                <a:spcPct val="0"/>
              </a:spcBef>
              <a:spcAft>
                <a:spcPct val="0"/>
              </a:spcAft>
            </a:pPr>
            <a:r>
              <a:rPr lang="en-US" sz="2799" dirty="0">
                <a:solidFill>
                  <a:srgbClr val="0072C6"/>
                </a:solidFill>
                <a:latin typeface="Segoe UI Semibold" pitchFamily="34" charset="0"/>
                <a:ea typeface="Segoe UI" pitchFamily="34" charset="0"/>
                <a:cs typeface="Segoe UI" pitchFamily="34" charset="0"/>
              </a:rPr>
              <a:t>91% </a:t>
            </a:r>
            <a:br>
              <a:rPr lang="en-US" sz="2799" dirty="0">
                <a:solidFill>
                  <a:srgbClr val="0072C6"/>
                </a:solidFill>
                <a:latin typeface="Segoe UI Semibold" pitchFamily="34" charset="0"/>
                <a:ea typeface="Segoe UI" pitchFamily="34" charset="0"/>
                <a:cs typeface="Segoe UI" pitchFamily="34" charset="0"/>
              </a:rPr>
            </a:br>
            <a:r>
              <a:rPr lang="zh-CN" altLang="en-US" sz="1100" dirty="0" smtClean="0">
                <a:solidFill>
                  <a:srgbClr val="0072C6"/>
                </a:solidFill>
                <a:latin typeface="Segoe UI Semibold" pitchFamily="34" charset="0"/>
                <a:ea typeface="Segoe UI" pitchFamily="34" charset="0"/>
                <a:cs typeface="Segoe UI" pitchFamily="34" charset="0"/>
              </a:rPr>
              <a:t>的企业已经于</a:t>
            </a:r>
            <a:r>
              <a:rPr lang="en-US" altLang="zh-CN" sz="1100" dirty="0" smtClean="0">
                <a:solidFill>
                  <a:srgbClr val="0072C6"/>
                </a:solidFill>
                <a:latin typeface="Segoe UI Semibold" pitchFamily="34" charset="0"/>
                <a:ea typeface="Segoe UI" pitchFamily="34" charset="0"/>
                <a:cs typeface="Segoe UI" pitchFamily="34" charset="0"/>
              </a:rPr>
              <a:t>2012</a:t>
            </a:r>
            <a:r>
              <a:rPr lang="zh-CN" altLang="en-US" sz="1100" dirty="0" smtClean="0">
                <a:solidFill>
                  <a:srgbClr val="0072C6"/>
                </a:solidFill>
                <a:latin typeface="Segoe UI Semibold" pitchFamily="34" charset="0"/>
                <a:ea typeface="Segoe UI" pitchFamily="34" charset="0"/>
                <a:cs typeface="Segoe UI" pitchFamily="34" charset="0"/>
              </a:rPr>
              <a:t>年在</a:t>
            </a:r>
            <a:r>
              <a:rPr lang="zh-CN" altLang="en-US" sz="1100" dirty="0">
                <a:solidFill>
                  <a:srgbClr val="0072C6"/>
                </a:solidFill>
                <a:latin typeface="Segoe UI Semibold" pitchFamily="34" charset="0"/>
                <a:ea typeface="Segoe UI" pitchFamily="34" charset="0"/>
                <a:cs typeface="Segoe UI" pitchFamily="34" charset="0"/>
              </a:rPr>
              <a:t>移动设备方面投入预算</a:t>
            </a:r>
            <a:endParaRPr lang="en-US" sz="1100" dirty="0">
              <a:solidFill>
                <a:srgbClr val="0072C6"/>
              </a:solidFill>
              <a:latin typeface="Segoe UI Semibold" pitchFamily="34" charset="0"/>
              <a:ea typeface="Segoe UI" pitchFamily="34" charset="0"/>
              <a:cs typeface="Segoe UI" pitchFamily="34" charset="0"/>
            </a:endParaRPr>
          </a:p>
        </p:txBody>
      </p:sp>
      <p:sp>
        <p:nvSpPr>
          <p:cNvPr id="48" name="TextBox 47"/>
          <p:cNvSpPr txBox="1"/>
          <p:nvPr/>
        </p:nvSpPr>
        <p:spPr>
          <a:xfrm>
            <a:off x="4050488" y="4929697"/>
            <a:ext cx="960546" cy="705137"/>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1/2</a:t>
            </a:r>
            <a:r>
              <a:rPr lang="en-US" sz="1100" dirty="0">
                <a:solidFill>
                  <a:srgbClr val="0072C6"/>
                </a:solidFill>
                <a:latin typeface="Segoe UI Semibold" pitchFamily="34" charset="0"/>
                <a:ea typeface="Segoe UI" pitchFamily="34" charset="0"/>
                <a:cs typeface="Segoe UI" pitchFamily="34" charset="0"/>
              </a:rPr>
              <a:t> </a:t>
            </a:r>
            <a:br>
              <a:rPr lang="en-US" sz="1100" dirty="0">
                <a:solidFill>
                  <a:srgbClr val="0072C6"/>
                </a:solidFill>
                <a:latin typeface="Segoe UI Semibold" pitchFamily="34" charset="0"/>
                <a:ea typeface="Segoe UI" pitchFamily="34" charset="0"/>
                <a:cs typeface="Segoe UI" pitchFamily="34" charset="0"/>
              </a:rPr>
            </a:br>
            <a:r>
              <a:rPr lang="zh-CN" altLang="en-US" sz="1100" dirty="0" smtClean="0">
                <a:solidFill>
                  <a:srgbClr val="0072C6"/>
                </a:solidFill>
                <a:latin typeface="Segoe UI Semibold" pitchFamily="34" charset="0"/>
                <a:ea typeface="Segoe UI" pitchFamily="34" charset="0"/>
                <a:cs typeface="Segoe UI" pitchFamily="34" charset="0"/>
              </a:rPr>
              <a:t>的全球企业期待使用</a:t>
            </a:r>
            <a:r>
              <a:rPr lang="zh-CN" altLang="en-US" sz="1100" dirty="0">
                <a:solidFill>
                  <a:srgbClr val="0072C6"/>
                </a:solidFill>
                <a:latin typeface="Segoe UI Semibold" pitchFamily="34" charset="0"/>
                <a:ea typeface="Segoe UI" pitchFamily="34" charset="0"/>
                <a:cs typeface="Segoe UI" pitchFamily="34" charset="0"/>
              </a:rPr>
              <a:t>内部的企业社交网络应用</a:t>
            </a:r>
            <a:endParaRPr lang="en-US" sz="1100" dirty="0">
              <a:solidFill>
                <a:srgbClr val="0072C6"/>
              </a:solidFill>
              <a:latin typeface="Segoe UI Semibold" pitchFamily="34" charset="0"/>
              <a:ea typeface="Segoe UI" pitchFamily="34" charset="0"/>
              <a:cs typeface="Segoe UI" pitchFamily="34" charset="0"/>
            </a:endParaRPr>
          </a:p>
        </p:txBody>
      </p:sp>
      <p:sp>
        <p:nvSpPr>
          <p:cNvPr id="58" name="TextBox 57"/>
          <p:cNvSpPr txBox="1"/>
          <p:nvPr/>
        </p:nvSpPr>
        <p:spPr>
          <a:xfrm>
            <a:off x="11038862" y="4356447"/>
            <a:ext cx="977447" cy="282129"/>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2.7</a:t>
            </a:r>
            <a:r>
              <a:rPr lang="en-US" sz="2799" dirty="0">
                <a:solidFill>
                  <a:srgbClr val="0072C6"/>
                </a:solidFill>
                <a:latin typeface="Segoe UI Semibold" pitchFamily="34" charset="0"/>
                <a:ea typeface="Segoe UI" pitchFamily="34" charset="0"/>
                <a:cs typeface="Segoe UI" pitchFamily="34" charset="0"/>
              </a:rPr>
              <a:t> </a:t>
            </a:r>
            <a:r>
              <a:rPr lang="zh-CN" altLang="en-US" sz="1100" dirty="0" smtClean="0">
                <a:solidFill>
                  <a:srgbClr val="0072C6"/>
                </a:solidFill>
                <a:latin typeface="Segoe UI Semibold" pitchFamily="34" charset="0"/>
                <a:ea typeface="Segoe UI" pitchFamily="34" charset="0"/>
                <a:cs typeface="Segoe UI" pitchFamily="34" charset="0"/>
              </a:rPr>
              <a:t>万亿</a:t>
            </a:r>
            <a:r>
              <a:rPr lang="en-US" altLang="zh-CN" sz="1100" dirty="0" smtClean="0">
                <a:solidFill>
                  <a:srgbClr val="0072C6"/>
                </a:solidFill>
                <a:latin typeface="Segoe UI Semibold" pitchFamily="34" charset="0"/>
                <a:ea typeface="Segoe UI" pitchFamily="34" charset="0"/>
                <a:cs typeface="Segoe UI" pitchFamily="34" charset="0"/>
              </a:rPr>
              <a:t>G</a:t>
            </a:r>
            <a:r>
              <a:rPr lang="zh-CN" altLang="en-US" sz="1100" dirty="0" smtClean="0">
                <a:solidFill>
                  <a:srgbClr val="0072C6"/>
                </a:solidFill>
                <a:latin typeface="Segoe UI Semibold" pitchFamily="34" charset="0"/>
                <a:ea typeface="Segoe UI" pitchFamily="34" charset="0"/>
                <a:cs typeface="Segoe UI" pitchFamily="34" charset="0"/>
              </a:rPr>
              <a:t>数据的增长</a:t>
            </a:r>
            <a:endParaRPr lang="en-US" sz="1100" dirty="0">
              <a:solidFill>
                <a:srgbClr val="0072C6"/>
              </a:solidFill>
              <a:latin typeface="Segoe UI Semibold" pitchFamily="34" charset="0"/>
              <a:ea typeface="Segoe UI" pitchFamily="34" charset="0"/>
              <a:cs typeface="Segoe UI" pitchFamily="34" charset="0"/>
            </a:endParaRPr>
          </a:p>
        </p:txBody>
      </p:sp>
      <p:sp>
        <p:nvSpPr>
          <p:cNvPr id="59" name="TextBox 58"/>
          <p:cNvSpPr txBox="1"/>
          <p:nvPr/>
        </p:nvSpPr>
        <p:spPr>
          <a:xfrm>
            <a:off x="6347328" y="3963672"/>
            <a:ext cx="1902592" cy="423083"/>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&gt;80%</a:t>
            </a:r>
            <a:r>
              <a:rPr lang="en-US" sz="1100" dirty="0">
                <a:solidFill>
                  <a:srgbClr val="0072C6"/>
                </a:solidFill>
                <a:latin typeface="Segoe UI Semibold" pitchFamily="34" charset="0"/>
                <a:ea typeface="Segoe UI" pitchFamily="34" charset="0"/>
                <a:cs typeface="Segoe UI" pitchFamily="34" charset="0"/>
              </a:rPr>
              <a:t> </a:t>
            </a:r>
            <a:r>
              <a:rPr lang="zh-CN" altLang="en-US" sz="1100" dirty="0" smtClean="0">
                <a:solidFill>
                  <a:srgbClr val="0072C6"/>
                </a:solidFill>
                <a:latin typeface="Segoe UI Semibold" pitchFamily="34" charset="0"/>
                <a:ea typeface="Segoe UI" pitchFamily="34" charset="0"/>
                <a:cs typeface="Segoe UI" pitchFamily="34" charset="0"/>
              </a:rPr>
              <a:t>在过去一年中的新应用程序</a:t>
            </a:r>
            <a:r>
              <a:rPr lang="zh-CN" altLang="en-US" sz="1100" dirty="0">
                <a:solidFill>
                  <a:srgbClr val="0072C6"/>
                </a:solidFill>
                <a:latin typeface="Segoe UI Semibold" pitchFamily="34" charset="0"/>
                <a:ea typeface="Segoe UI" pitchFamily="34" charset="0"/>
                <a:cs typeface="Segoe UI" pitchFamily="34" charset="0"/>
              </a:rPr>
              <a:t>将通过云计算或部署在云计算</a:t>
            </a:r>
            <a:r>
              <a:rPr lang="zh-CN" altLang="en-US" sz="1100" dirty="0" smtClean="0">
                <a:solidFill>
                  <a:srgbClr val="0072C6"/>
                </a:solidFill>
                <a:latin typeface="Segoe UI Semibold" pitchFamily="34" charset="0"/>
                <a:ea typeface="Segoe UI" pitchFamily="34" charset="0"/>
                <a:cs typeface="Segoe UI" pitchFamily="34" charset="0"/>
              </a:rPr>
              <a:t>环境</a:t>
            </a:r>
            <a:endParaRPr lang="en-US" sz="1100" dirty="0">
              <a:solidFill>
                <a:srgbClr val="0072C6"/>
              </a:solidFill>
              <a:latin typeface="Segoe UI Semibold" pitchFamily="34" charset="0"/>
              <a:ea typeface="Segoe UI" pitchFamily="34" charset="0"/>
              <a:cs typeface="Segoe UI" pitchFamily="34" charset="0"/>
            </a:endParaRPr>
          </a:p>
        </p:txBody>
      </p:sp>
      <p:sp>
        <p:nvSpPr>
          <p:cNvPr id="61" name="TextBox 60"/>
          <p:cNvSpPr txBox="1"/>
          <p:nvPr/>
        </p:nvSpPr>
        <p:spPr>
          <a:xfrm>
            <a:off x="11162431" y="5416355"/>
            <a:ext cx="853878" cy="564257"/>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32%</a:t>
            </a:r>
            <a:r>
              <a:rPr lang="en-US" sz="2799" dirty="0">
                <a:solidFill>
                  <a:srgbClr val="0072C6"/>
                </a:solidFill>
                <a:latin typeface="Segoe UI Semibold" pitchFamily="34" charset="0"/>
                <a:ea typeface="Segoe UI" pitchFamily="34" charset="0"/>
                <a:cs typeface="Segoe UI" pitchFamily="34" charset="0"/>
              </a:rPr>
              <a:t/>
            </a:r>
            <a:br>
              <a:rPr lang="en-US" sz="2799" dirty="0">
                <a:solidFill>
                  <a:srgbClr val="0072C6"/>
                </a:solidFill>
                <a:latin typeface="Segoe UI Semibold" pitchFamily="34" charset="0"/>
                <a:ea typeface="Segoe UI" pitchFamily="34" charset="0"/>
                <a:cs typeface="Segoe UI" pitchFamily="34" charset="0"/>
              </a:rPr>
            </a:br>
            <a:r>
              <a:rPr lang="zh-CN" altLang="en-US" sz="1100" dirty="0">
                <a:solidFill>
                  <a:srgbClr val="0072C6"/>
                </a:solidFill>
                <a:latin typeface="Segoe UI Semibold" pitchFamily="34" charset="0"/>
                <a:ea typeface="Segoe UI" pitchFamily="34" charset="0"/>
                <a:cs typeface="Segoe UI" pitchFamily="34" charset="0"/>
              </a:rPr>
              <a:t>的企业</a:t>
            </a:r>
            <a:r>
              <a:rPr lang="zh-CN" altLang="en-US" sz="1100" dirty="0" smtClean="0">
                <a:solidFill>
                  <a:srgbClr val="0072C6"/>
                </a:solidFill>
                <a:latin typeface="Segoe UI Semibold" pitchFamily="34" charset="0"/>
                <a:ea typeface="Segoe UI" pitchFamily="34" charset="0"/>
                <a:cs typeface="Segoe UI" pitchFamily="34" charset="0"/>
              </a:rPr>
              <a:t>愿意在</a:t>
            </a:r>
            <a:r>
              <a:rPr lang="en-US" altLang="zh-CN" sz="1100" dirty="0">
                <a:solidFill>
                  <a:srgbClr val="0072C6"/>
                </a:solidFill>
                <a:latin typeface="Segoe UI Semibold" pitchFamily="34" charset="0"/>
                <a:ea typeface="Segoe UI" pitchFamily="34" charset="0"/>
                <a:cs typeface="Segoe UI" pitchFamily="34" charset="0"/>
              </a:rPr>
              <a:t>BI</a:t>
            </a:r>
            <a:r>
              <a:rPr lang="zh-CN" altLang="en-US" sz="1100" dirty="0">
                <a:solidFill>
                  <a:srgbClr val="0072C6"/>
                </a:solidFill>
                <a:latin typeface="Segoe UI Semibold" pitchFamily="34" charset="0"/>
                <a:ea typeface="Segoe UI" pitchFamily="34" charset="0"/>
                <a:cs typeface="Segoe UI" pitchFamily="34" charset="0"/>
              </a:rPr>
              <a:t>和分析</a:t>
            </a:r>
            <a:r>
              <a:rPr lang="zh-CN" altLang="en-US" sz="1100" dirty="0" smtClean="0">
                <a:solidFill>
                  <a:srgbClr val="0072C6"/>
                </a:solidFill>
                <a:latin typeface="Segoe UI Semibold" pitchFamily="34" charset="0"/>
                <a:ea typeface="Segoe UI" pitchFamily="34" charset="0"/>
                <a:cs typeface="Segoe UI" pitchFamily="34" charset="0"/>
              </a:rPr>
              <a:t>服务上进行投入</a:t>
            </a:r>
            <a:endParaRPr lang="en-US" sz="1100" dirty="0">
              <a:solidFill>
                <a:srgbClr val="0072C6"/>
              </a:solidFill>
              <a:latin typeface="Segoe UI Semibold" pitchFamily="34" charset="0"/>
              <a:ea typeface="Segoe UI" pitchFamily="34" charset="0"/>
              <a:cs typeface="Segoe UI" pitchFamily="34" charset="0"/>
            </a:endParaRPr>
          </a:p>
        </p:txBody>
      </p:sp>
      <p:grpSp>
        <p:nvGrpSpPr>
          <p:cNvPr id="9" name="Group 8"/>
          <p:cNvGrpSpPr/>
          <p:nvPr/>
        </p:nvGrpSpPr>
        <p:grpSpPr>
          <a:xfrm>
            <a:off x="6142544" y="4411389"/>
            <a:ext cx="2537151" cy="1610483"/>
            <a:chOff x="5439717" y="4788965"/>
            <a:chExt cx="2537812" cy="1610903"/>
          </a:xfrm>
        </p:grpSpPr>
        <p:pic>
          <p:nvPicPr>
            <p:cNvPr id="27" name="Picture 26"/>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5439717" y="4788965"/>
              <a:ext cx="2537812" cy="1610903"/>
            </a:xfrm>
            <a:prstGeom prst="rect">
              <a:avLst/>
            </a:prstGeom>
          </p:spPr>
        </p:pic>
        <p:sp>
          <p:nvSpPr>
            <p:cNvPr id="60" name="TextBox 59"/>
            <p:cNvSpPr txBox="1"/>
            <p:nvPr/>
          </p:nvSpPr>
          <p:spPr>
            <a:xfrm>
              <a:off x="6501541" y="5687128"/>
              <a:ext cx="1184781" cy="282203"/>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zh-CN" altLang="en-US" sz="1050" dirty="0" smtClean="0">
                  <a:solidFill>
                    <a:prstClr val="white"/>
                  </a:solidFill>
                  <a:latin typeface="Segoe UI Semibold" pitchFamily="34" charset="0"/>
                  <a:ea typeface="Segoe UI" pitchFamily="34" charset="0"/>
                  <a:cs typeface="Segoe UI" pitchFamily="34" charset="0"/>
                </a:rPr>
                <a:t>从基础架构，到应用平台</a:t>
              </a:r>
              <a:endParaRPr lang="en-US" sz="1050" dirty="0">
                <a:solidFill>
                  <a:prstClr val="white"/>
                </a:solidFill>
                <a:latin typeface="Segoe UI Semibold" pitchFamily="34" charset="0"/>
                <a:ea typeface="Segoe UI" pitchFamily="34" charset="0"/>
                <a:cs typeface="Segoe UI" pitchFamily="34" charset="0"/>
              </a:endParaRPr>
            </a:p>
          </p:txBody>
        </p:sp>
        <p:sp>
          <p:nvSpPr>
            <p:cNvPr id="62" name="TextBox 61"/>
            <p:cNvSpPr txBox="1"/>
            <p:nvPr/>
          </p:nvSpPr>
          <p:spPr>
            <a:xfrm>
              <a:off x="5911480" y="5065802"/>
              <a:ext cx="1163497" cy="282203"/>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zh-CN" altLang="en-US" sz="1050" dirty="0" smtClean="0">
                  <a:solidFill>
                    <a:prstClr val="white"/>
                  </a:solidFill>
                  <a:latin typeface="Segoe UI Semibold" pitchFamily="34" charset="0"/>
                  <a:ea typeface="Segoe UI" pitchFamily="34" charset="0"/>
                  <a:cs typeface="Segoe UI" pitchFamily="34" charset="0"/>
                </a:rPr>
                <a:t>云计算将成为很多企业的战略重点</a:t>
              </a:r>
              <a:endParaRPr lang="en-US" sz="1050" dirty="0">
                <a:solidFill>
                  <a:prstClr val="white"/>
                </a:solidFill>
                <a:latin typeface="Segoe UI Semibold" pitchFamily="34" charset="0"/>
                <a:ea typeface="Segoe UI" pitchFamily="34" charset="0"/>
                <a:cs typeface="Segoe UI" pitchFamily="34" charset="0"/>
              </a:endParaRPr>
            </a:p>
          </p:txBody>
        </p:sp>
      </p:grpSp>
      <p:sp>
        <p:nvSpPr>
          <p:cNvPr id="63" name="TextBox 62"/>
          <p:cNvSpPr txBox="1"/>
          <p:nvPr/>
        </p:nvSpPr>
        <p:spPr>
          <a:xfrm>
            <a:off x="174977" y="5084009"/>
            <a:ext cx="1361073" cy="1023171"/>
          </a:xfrm>
          <a:prstGeom prst="rect">
            <a:avLst/>
          </a:prstGeom>
          <a:noFill/>
        </p:spPr>
        <p:txBody>
          <a:bodyPr wrap="square" lIns="0" tIns="0" rIns="0" bIns="0" rtlCol="0">
            <a:noAutofit/>
          </a:bodyPr>
          <a:lstStyle/>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在</a:t>
            </a:r>
            <a:r>
              <a:rPr lang="en-US" sz="1100" dirty="0" smtClean="0">
                <a:solidFill>
                  <a:srgbClr val="0072C6"/>
                </a:solidFill>
                <a:latin typeface="Segoe UI Semibold" pitchFamily="34" charset="0"/>
                <a:ea typeface="Segoe UI" pitchFamily="34" charset="0"/>
                <a:cs typeface="Segoe UI" pitchFamily="34" charset="0"/>
              </a:rPr>
              <a:t>2012</a:t>
            </a:r>
            <a:r>
              <a:rPr lang="zh-CN" altLang="en-US" sz="1100" dirty="0" smtClean="0">
                <a:solidFill>
                  <a:srgbClr val="0072C6"/>
                </a:solidFill>
                <a:latin typeface="Segoe UI Semibold" pitchFamily="34" charset="0"/>
                <a:ea typeface="Segoe UI" pitchFamily="34" charset="0"/>
                <a:cs typeface="Segoe UI" pitchFamily="34" charset="0"/>
              </a:rPr>
              <a:t>年</a:t>
            </a:r>
            <a:r>
              <a:rPr lang="en-US" sz="1100" dirty="0" smtClean="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移动设备的与</a:t>
            </a:r>
            <a:r>
              <a:rPr lang="en-US" altLang="zh-CN" sz="1100" dirty="0">
                <a:solidFill>
                  <a:srgbClr val="0072C6"/>
                </a:solidFill>
                <a:latin typeface="Segoe UI Semibold" pitchFamily="34" charset="0"/>
                <a:ea typeface="Segoe UI" pitchFamily="34" charset="0"/>
                <a:cs typeface="Segoe UI" pitchFamily="34" charset="0"/>
              </a:rPr>
              <a:t>PC</a:t>
            </a:r>
            <a:r>
              <a:rPr lang="zh-CN" altLang="en-US" sz="1100" dirty="0">
                <a:solidFill>
                  <a:srgbClr val="0072C6"/>
                </a:solidFill>
                <a:latin typeface="Segoe UI Semibold" pitchFamily="34" charset="0"/>
                <a:ea typeface="Segoe UI" pitchFamily="34" charset="0"/>
                <a:cs typeface="Segoe UI" pitchFamily="34" charset="0"/>
              </a:rPr>
              <a:t>的出货量将超过</a:t>
            </a:r>
            <a:endParaRPr lang="en-US" sz="1100" dirty="0">
              <a:solidFill>
                <a:srgbClr val="0072C6"/>
              </a:solidFill>
              <a:latin typeface="Segoe UI Semibold" pitchFamily="34" charset="0"/>
              <a:ea typeface="Segoe UI" pitchFamily="34" charset="0"/>
              <a:cs typeface="Segoe UI" pitchFamily="34" charset="0"/>
            </a:endParaRPr>
          </a:p>
          <a:p>
            <a:pPr defTabSz="913787" fontAlgn="base">
              <a:spcBef>
                <a:spcPct val="0"/>
              </a:spcBef>
              <a:spcAft>
                <a:spcPct val="0"/>
              </a:spcAft>
            </a:pPr>
            <a:r>
              <a:rPr lang="en-US" sz="2799" dirty="0">
                <a:solidFill>
                  <a:srgbClr val="0072C6"/>
                </a:solidFill>
                <a:latin typeface="Segoe UI Semibold" pitchFamily="34" charset="0"/>
                <a:ea typeface="Segoe UI" pitchFamily="34" charset="0"/>
                <a:cs typeface="Segoe UI" pitchFamily="34" charset="0"/>
              </a:rPr>
              <a:t>2:1</a:t>
            </a:r>
            <a:endParaRPr lang="en-US" sz="1100" dirty="0">
              <a:solidFill>
                <a:srgbClr val="0072C6"/>
              </a:solidFill>
              <a:latin typeface="Segoe UI Semibold" pitchFamily="34" charset="0"/>
              <a:ea typeface="Segoe UI" pitchFamily="34" charset="0"/>
              <a:cs typeface="Segoe UI" pitchFamily="34" charset="0"/>
            </a:endParaRPr>
          </a:p>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同时首次超过</a:t>
            </a:r>
            <a:r>
              <a:rPr lang="en-US" altLang="zh-CN" sz="1100" dirty="0">
                <a:solidFill>
                  <a:srgbClr val="0072C6"/>
                </a:solidFill>
                <a:latin typeface="Segoe UI Semibold" pitchFamily="34" charset="0"/>
                <a:ea typeface="Segoe UI" pitchFamily="34" charset="0"/>
                <a:cs typeface="Segoe UI" pitchFamily="34" charset="0"/>
              </a:rPr>
              <a:t>PC</a:t>
            </a:r>
            <a:r>
              <a:rPr lang="zh-CN" altLang="en-US" sz="1100" dirty="0">
                <a:solidFill>
                  <a:srgbClr val="0072C6"/>
                </a:solidFill>
                <a:latin typeface="Segoe UI Semibold" pitchFamily="34" charset="0"/>
                <a:ea typeface="Segoe UI" pitchFamily="34" charset="0"/>
                <a:cs typeface="Segoe UI" pitchFamily="34" charset="0"/>
              </a:rPr>
              <a:t>的销售额</a:t>
            </a:r>
            <a:endParaRPr lang="en-US" sz="1100" dirty="0">
              <a:solidFill>
                <a:srgbClr val="0072C6"/>
              </a:solidFill>
              <a:latin typeface="Segoe UI Semibold" pitchFamily="34" charset="0"/>
              <a:ea typeface="Segoe UI" pitchFamily="34" charset="0"/>
              <a:cs typeface="Segoe UI" pitchFamily="34" charset="0"/>
            </a:endParaRPr>
          </a:p>
        </p:txBody>
      </p:sp>
      <p:sp>
        <p:nvSpPr>
          <p:cNvPr id="8" name="Rectangle 7"/>
          <p:cNvSpPr/>
          <p:nvPr/>
        </p:nvSpPr>
        <p:spPr>
          <a:xfrm>
            <a:off x="1686832" y="4799175"/>
            <a:ext cx="828086" cy="425758"/>
          </a:xfrm>
          <a:prstGeom prst="rect">
            <a:avLst/>
          </a:prstGeom>
        </p:spPr>
        <p:txBody>
          <a:bodyPr wrap="square">
            <a:spAutoFit/>
          </a:bodyPr>
          <a:lstStyle/>
          <a:p>
            <a:pPr algn="ctr" defTabSz="1087779">
              <a:lnSpc>
                <a:spcPts val="1300"/>
              </a:lnSpc>
            </a:pPr>
            <a:r>
              <a:rPr lang="en-US" sz="2800" dirty="0" smtClean="0">
                <a:solidFill>
                  <a:prstClr val="white"/>
                </a:solidFill>
                <a:latin typeface="Segoe UI Semibold" pitchFamily="34" charset="0"/>
                <a:ea typeface="Verdana" pitchFamily="34" charset="0"/>
                <a:cs typeface="Verdana" pitchFamily="34" charset="0"/>
              </a:rPr>
              <a:t>85</a:t>
            </a:r>
            <a:r>
              <a:rPr lang="en-US" altLang="zh-CN" sz="2800" dirty="0" smtClean="0">
                <a:solidFill>
                  <a:prstClr val="white"/>
                </a:solidFill>
                <a:latin typeface="Segoe UI Semibold" pitchFamily="34" charset="0"/>
                <a:ea typeface="Verdana" pitchFamily="34" charset="0"/>
                <a:cs typeface="Verdana" pitchFamily="34" charset="0"/>
              </a:rPr>
              <a:t>0</a:t>
            </a:r>
            <a:endParaRPr lang="en-US" sz="3599" dirty="0">
              <a:solidFill>
                <a:prstClr val="white"/>
              </a:solidFill>
              <a:latin typeface="Segoe UI Semibold" pitchFamily="34" charset="0"/>
              <a:ea typeface="Verdana" pitchFamily="34" charset="0"/>
              <a:cs typeface="Verdana" pitchFamily="34" charset="0"/>
            </a:endParaRPr>
          </a:p>
          <a:p>
            <a:pPr algn="ctr" defTabSz="1087779">
              <a:lnSpc>
                <a:spcPts val="1300"/>
              </a:lnSpc>
            </a:pPr>
            <a:r>
              <a:rPr lang="zh-CN" altLang="en-US" sz="1200" b="1" dirty="0" smtClean="0">
                <a:solidFill>
                  <a:prstClr val="white"/>
                </a:solidFill>
                <a:ea typeface="Verdana" pitchFamily="34" charset="0"/>
                <a:cs typeface="Segoe UI" pitchFamily="34" charset="0"/>
              </a:rPr>
              <a:t>亿</a:t>
            </a:r>
            <a:endParaRPr lang="en-US" sz="1200" b="1" dirty="0">
              <a:solidFill>
                <a:prstClr val="white"/>
              </a:solidFill>
              <a:ea typeface="Verdana" pitchFamily="34" charset="0"/>
              <a:cs typeface="Segoe UI" pitchFamily="34" charset="0"/>
            </a:endParaRPr>
          </a:p>
        </p:txBody>
      </p:sp>
      <p:sp>
        <p:nvSpPr>
          <p:cNvPr id="11" name="Rectangle 10"/>
          <p:cNvSpPr/>
          <p:nvPr/>
        </p:nvSpPr>
        <p:spPr>
          <a:xfrm>
            <a:off x="4263418" y="3906237"/>
            <a:ext cx="1603656" cy="515392"/>
          </a:xfrm>
          <a:prstGeom prst="rect">
            <a:avLst/>
          </a:prstGeom>
        </p:spPr>
        <p:txBody>
          <a:bodyPr wrap="square">
            <a:spAutoFit/>
          </a:bodyPr>
          <a:lstStyle/>
          <a:p>
            <a:pPr defTabSz="913787" fontAlgn="base">
              <a:lnSpc>
                <a:spcPts val="1100"/>
              </a:lnSpc>
              <a:spcBef>
                <a:spcPct val="0"/>
              </a:spcBef>
              <a:spcAft>
                <a:spcPct val="0"/>
              </a:spcAft>
            </a:pPr>
            <a:r>
              <a:rPr lang="zh-CN" altLang="en-US" sz="1100" dirty="0">
                <a:solidFill>
                  <a:srgbClr val="0072C6"/>
                </a:solidFill>
                <a:latin typeface="Segoe UI Semibold" pitchFamily="34" charset="0"/>
                <a:ea typeface="Segoe UI" pitchFamily="34" charset="0"/>
                <a:cs typeface="Segoe UI" pitchFamily="34" charset="0"/>
              </a:rPr>
              <a:t>社交网络将不仅包含人员，也将包括设备，以及产品</a:t>
            </a:r>
            <a:endParaRPr lang="en-US" sz="1100" dirty="0">
              <a:solidFill>
                <a:srgbClr val="0072C6"/>
              </a:solidFill>
              <a:latin typeface="Segoe UI Semibold" pitchFamily="34" charset="0"/>
              <a:ea typeface="Segoe UI" pitchFamily="34" charset="0"/>
              <a:cs typeface="Segoe UI" pitchFamily="34" charset="0"/>
            </a:endParaRPr>
          </a:p>
        </p:txBody>
      </p:sp>
      <p:sp>
        <p:nvSpPr>
          <p:cNvPr id="64" name="TextBox 63"/>
          <p:cNvSpPr txBox="1"/>
          <p:nvPr/>
        </p:nvSpPr>
        <p:spPr>
          <a:xfrm>
            <a:off x="6306922" y="5895387"/>
            <a:ext cx="2334038" cy="609516"/>
          </a:xfrm>
          <a:prstGeom prst="rect">
            <a:avLst/>
          </a:prstGeom>
          <a:noFill/>
        </p:spPr>
        <p:txBody>
          <a:bodyPr wrap="square" lIns="0" tIns="0" rIns="0" bIns="0" rtlCol="0">
            <a:noAutofit/>
          </a:bodyPr>
          <a:lstStyle/>
          <a:p>
            <a:pPr defTabSz="913787" fontAlgn="base">
              <a:lnSpc>
                <a:spcPts val="1100"/>
              </a:lnSpc>
              <a:spcBef>
                <a:spcPct val="0"/>
              </a:spcBef>
              <a:spcAft>
                <a:spcPct val="0"/>
              </a:spcAft>
            </a:pPr>
            <a:r>
              <a:rPr lang="en-US" sz="2799" dirty="0">
                <a:solidFill>
                  <a:srgbClr val="0072C6"/>
                </a:solidFill>
                <a:latin typeface="Segoe UI Semibold" pitchFamily="34" charset="0"/>
                <a:ea typeface="Segoe UI" pitchFamily="34" charset="0"/>
                <a:cs typeface="Segoe UI" pitchFamily="34" charset="0"/>
              </a:rPr>
              <a:t>34% </a:t>
            </a:r>
            <a:br>
              <a:rPr lang="en-US" sz="2799" dirty="0">
                <a:solidFill>
                  <a:srgbClr val="0072C6"/>
                </a:solidFill>
                <a:latin typeface="Segoe UI Semibold" pitchFamily="34" charset="0"/>
                <a:ea typeface="Segoe UI" pitchFamily="34" charset="0"/>
                <a:cs typeface="Segoe UI" pitchFamily="34" charset="0"/>
              </a:rPr>
            </a:b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的</a:t>
            </a:r>
            <a:r>
              <a:rPr lang="en-US" sz="1100" dirty="0">
                <a:solidFill>
                  <a:srgbClr val="0072C6"/>
                </a:solidFill>
                <a:latin typeface="Segoe UI Semibold" pitchFamily="34" charset="0"/>
                <a:ea typeface="Segoe UI" pitchFamily="34" charset="0"/>
                <a:cs typeface="Segoe UI" pitchFamily="34" charset="0"/>
              </a:rPr>
              <a:t>CIOs </a:t>
            </a:r>
            <a:r>
              <a:rPr lang="zh-CN" altLang="en-US" sz="1100" dirty="0">
                <a:solidFill>
                  <a:srgbClr val="0072C6"/>
                </a:solidFill>
                <a:latin typeface="Segoe UI Semibold" pitchFamily="34" charset="0"/>
                <a:ea typeface="Segoe UI" pitchFamily="34" charset="0"/>
                <a:cs typeface="Segoe UI" pitchFamily="34" charset="0"/>
              </a:rPr>
              <a:t>认为 </a:t>
            </a:r>
            <a:r>
              <a:rPr lang="zh-CN" altLang="en-US" sz="1100" dirty="0" smtClean="0">
                <a:solidFill>
                  <a:srgbClr val="0072C6"/>
                </a:solidFill>
                <a:latin typeface="Segoe UI Semibold" pitchFamily="34" charset="0"/>
                <a:ea typeface="Segoe UI" pitchFamily="34" charset="0"/>
                <a:cs typeface="Segoe UI" pitchFamily="34" charset="0"/>
              </a:rPr>
              <a:t>技术作为一种服务</a:t>
            </a:r>
            <a:r>
              <a:rPr lang="en-US" sz="1100" dirty="0" smtClean="0">
                <a:solidFill>
                  <a:srgbClr val="0072C6"/>
                </a:solidFill>
                <a:latin typeface="Segoe UI Semibold" pitchFamily="34" charset="0"/>
                <a:ea typeface="Segoe UI" pitchFamily="34" charset="0"/>
                <a:cs typeface="Segoe UI" pitchFamily="34" charset="0"/>
              </a:rPr>
              <a:t>(cloud</a:t>
            </a: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将对</a:t>
            </a:r>
            <a:r>
              <a:rPr lang="en-US" altLang="zh-CN" sz="1100" dirty="0">
                <a:solidFill>
                  <a:srgbClr val="0072C6"/>
                </a:solidFill>
                <a:latin typeface="Segoe UI Semibold" pitchFamily="34" charset="0"/>
                <a:ea typeface="Segoe UI" pitchFamily="34" charset="0"/>
                <a:cs typeface="Segoe UI" pitchFamily="34" charset="0"/>
              </a:rPr>
              <a:t>CIO</a:t>
            </a:r>
            <a:r>
              <a:rPr lang="zh-CN" altLang="en-US" sz="1100" dirty="0">
                <a:solidFill>
                  <a:srgbClr val="0072C6"/>
                </a:solidFill>
                <a:latin typeface="Segoe UI Semibold" pitchFamily="34" charset="0"/>
                <a:ea typeface="Segoe UI" pitchFamily="34" charset="0"/>
                <a:cs typeface="Segoe UI" pitchFamily="34" charset="0"/>
              </a:rPr>
              <a:t>角色产生深远的影响</a:t>
            </a:r>
            <a:endParaRPr lang="en-US" sz="1100" dirty="0">
              <a:solidFill>
                <a:srgbClr val="0072C6"/>
              </a:solidFill>
              <a:latin typeface="Segoe UI Semibold" pitchFamily="34" charset="0"/>
              <a:ea typeface="Segoe UI" pitchFamily="34" charset="0"/>
              <a:cs typeface="Segoe UI" pitchFamily="34" charset="0"/>
            </a:endParaRPr>
          </a:p>
        </p:txBody>
      </p:sp>
      <p:sp>
        <p:nvSpPr>
          <p:cNvPr id="65" name="TextBox 64"/>
          <p:cNvSpPr txBox="1"/>
          <p:nvPr/>
        </p:nvSpPr>
        <p:spPr>
          <a:xfrm>
            <a:off x="8834634" y="5057051"/>
            <a:ext cx="2174535" cy="282056"/>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2/3</a:t>
            </a: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新开发的移动应用程序将集成分析服务功能</a:t>
            </a:r>
            <a:endParaRPr lang="en-US" sz="1100" dirty="0">
              <a:solidFill>
                <a:srgbClr val="0072C6"/>
              </a:solidFill>
              <a:latin typeface="Segoe UI Semibold" pitchFamily="34" charset="0"/>
              <a:ea typeface="Segoe UI" pitchFamily="34" charset="0"/>
              <a:cs typeface="Segoe UI" pitchFamily="34" charset="0"/>
            </a:endParaRPr>
          </a:p>
        </p:txBody>
      </p:sp>
      <p:sp>
        <p:nvSpPr>
          <p:cNvPr id="66" name="TextBox 65"/>
          <p:cNvSpPr txBox="1"/>
          <p:nvPr/>
        </p:nvSpPr>
        <p:spPr>
          <a:xfrm>
            <a:off x="8490212" y="3843230"/>
            <a:ext cx="2548651" cy="141064"/>
          </a:xfrm>
          <a:prstGeom prst="rect">
            <a:avLst/>
          </a:prstGeom>
          <a:noFill/>
        </p:spPr>
        <p:txBody>
          <a:bodyPr wrap="square" lIns="0" tIns="0" rIns="0" bIns="0" rtlCol="0">
            <a:spAutoFit/>
          </a:bodyPr>
          <a:lstStyle/>
          <a:p>
            <a:pPr defTabSz="913787" fontAlgn="base">
              <a:lnSpc>
                <a:spcPts val="1100"/>
              </a:lnSpc>
              <a:spcBef>
                <a:spcPct val="0"/>
              </a:spcBef>
              <a:spcAft>
                <a:spcPct val="0"/>
              </a:spcAft>
            </a:pPr>
            <a:r>
              <a:rPr lang="en-US" sz="2399" dirty="0">
                <a:solidFill>
                  <a:srgbClr val="0072C6"/>
                </a:solidFill>
                <a:latin typeface="Segoe UI Semibold" pitchFamily="34" charset="0"/>
                <a:ea typeface="Segoe UI" pitchFamily="34" charset="0"/>
                <a:cs typeface="Segoe UI" pitchFamily="34" charset="0"/>
              </a:rPr>
              <a:t>49%</a:t>
            </a:r>
            <a:r>
              <a:rPr lang="en-US" sz="1100" dirty="0">
                <a:solidFill>
                  <a:srgbClr val="0072C6"/>
                </a:solidFill>
                <a:latin typeface="Segoe UI Semibold" pitchFamily="34" charset="0"/>
                <a:ea typeface="Segoe UI" pitchFamily="34" charset="0"/>
                <a:cs typeface="Segoe UI" pitchFamily="34" charset="0"/>
              </a:rPr>
              <a:t> </a:t>
            </a:r>
            <a:r>
              <a:rPr lang="zh-CN" altLang="en-US" sz="1100" dirty="0">
                <a:solidFill>
                  <a:srgbClr val="0072C6"/>
                </a:solidFill>
                <a:latin typeface="Segoe UI Semibold" pitchFamily="34" charset="0"/>
                <a:ea typeface="Segoe UI" pitchFamily="34" charset="0"/>
                <a:cs typeface="Segoe UI" pitchFamily="34" charset="0"/>
              </a:rPr>
              <a:t>的 </a:t>
            </a:r>
            <a:r>
              <a:rPr lang="en-US" sz="1100" dirty="0">
                <a:solidFill>
                  <a:srgbClr val="0072C6"/>
                </a:solidFill>
                <a:latin typeface="Segoe UI Semibold" pitchFamily="34" charset="0"/>
                <a:ea typeface="Segoe UI" pitchFamily="34" charset="0"/>
                <a:cs typeface="Segoe UI" pitchFamily="34" charset="0"/>
              </a:rPr>
              <a:t>CIOs </a:t>
            </a:r>
            <a:r>
              <a:rPr lang="zh-CN" altLang="en-US" sz="1100" dirty="0">
                <a:solidFill>
                  <a:srgbClr val="0072C6"/>
                </a:solidFill>
                <a:latin typeface="Segoe UI Semibold" pitchFamily="34" charset="0"/>
                <a:ea typeface="Segoe UI" pitchFamily="34" charset="0"/>
                <a:cs typeface="Segoe UI" pitchFamily="34" charset="0"/>
              </a:rPr>
              <a:t>将 </a:t>
            </a:r>
            <a:r>
              <a:rPr lang="en-US" sz="1100" dirty="0">
                <a:solidFill>
                  <a:srgbClr val="0072C6"/>
                </a:solidFill>
                <a:latin typeface="Segoe UI Semibold" pitchFamily="34" charset="0"/>
                <a:ea typeface="Segoe UI" pitchFamily="34" charset="0"/>
                <a:cs typeface="Segoe UI" pitchFamily="34" charset="0"/>
              </a:rPr>
              <a:t>BI </a:t>
            </a:r>
            <a:r>
              <a:rPr lang="zh-CN" altLang="en-US" sz="1100" dirty="0" smtClean="0">
                <a:solidFill>
                  <a:srgbClr val="0072C6"/>
                </a:solidFill>
                <a:latin typeface="Segoe UI Semibold" pitchFamily="34" charset="0"/>
                <a:ea typeface="Segoe UI" pitchFamily="34" charset="0"/>
                <a:cs typeface="Segoe UI" pitchFamily="34" charset="0"/>
              </a:rPr>
              <a:t>作为最</a:t>
            </a:r>
            <a:r>
              <a:rPr lang="zh-CN" altLang="en-US" sz="1100" dirty="0">
                <a:solidFill>
                  <a:srgbClr val="0072C6"/>
                </a:solidFill>
                <a:latin typeface="Segoe UI Semibold" pitchFamily="34" charset="0"/>
                <a:ea typeface="Segoe UI" pitchFamily="34" charset="0"/>
                <a:cs typeface="Segoe UI" pitchFamily="34" charset="0"/>
              </a:rPr>
              <a:t>优先项目</a:t>
            </a:r>
            <a:endParaRPr lang="en-US" sz="1100" dirty="0">
              <a:solidFill>
                <a:srgbClr val="0072C6"/>
              </a:solidFill>
              <a:latin typeface="Segoe UI Semibold" pitchFamily="34" charset="0"/>
              <a:ea typeface="Segoe UI" pitchFamily="34" charset="0"/>
              <a:cs typeface="Segoe UI" pitchFamily="34" charset="0"/>
            </a:endParaRPr>
          </a:p>
        </p:txBody>
      </p:sp>
      <p:grpSp>
        <p:nvGrpSpPr>
          <p:cNvPr id="2" name="Group 1"/>
          <p:cNvGrpSpPr/>
          <p:nvPr/>
        </p:nvGrpSpPr>
        <p:grpSpPr>
          <a:xfrm>
            <a:off x="9194872" y="1352374"/>
            <a:ext cx="2401200" cy="1919740"/>
            <a:chOff x="8357257" y="1639294"/>
            <a:chExt cx="1920240" cy="1920240"/>
          </a:xfrm>
        </p:grpSpPr>
        <p:sp>
          <p:nvSpPr>
            <p:cNvPr id="29" name="Rectangle 28"/>
            <p:cNvSpPr/>
            <p:nvPr/>
          </p:nvSpPr>
          <p:spPr bwMode="auto">
            <a:xfrm>
              <a:off x="8357257" y="1639294"/>
              <a:ext cx="1920240" cy="1920240"/>
            </a:xfrm>
            <a:prstGeom prst="rect">
              <a:avLst/>
            </a:prstGeom>
            <a:solidFill>
              <a:srgbClr val="0071C5"/>
            </a:solidFill>
            <a:ln w="6350">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91396" tIns="45699" rIns="91396" bIns="45699" numCol="1" rtlCol="0" anchor="b" anchorCtr="0" compatLnSpc="1">
              <a:prstTxWarp prst="textNoShape">
                <a:avLst/>
              </a:prstTxWarp>
            </a:bodyPr>
            <a:lstStyle/>
            <a:p>
              <a:pPr algn="ctr" defTabSz="913673" fontAlgn="base">
                <a:lnSpc>
                  <a:spcPts val="2299"/>
                </a:lnSpc>
                <a:spcBef>
                  <a:spcPct val="0"/>
                </a:spcBef>
                <a:spcAft>
                  <a:spcPct val="0"/>
                </a:spcAft>
              </a:pPr>
              <a:r>
                <a:rPr lang="zh-CN" altLang="en-US" sz="2399" dirty="0">
                  <a:solidFill>
                    <a:prstClr val="white"/>
                  </a:solidFill>
                  <a:latin typeface="Segoe UI Light" pitchFamily="34" charset="0"/>
                </a:rPr>
                <a:t>大数据</a:t>
              </a:r>
              <a:endParaRPr lang="en-US" sz="2399" dirty="0">
                <a:solidFill>
                  <a:prstClr val="white"/>
                </a:solidFill>
                <a:latin typeface="Segoe UI Light" pitchFamily="34" charset="0"/>
              </a:endParaRPr>
            </a:p>
          </p:txBody>
        </p:sp>
        <p:pic>
          <p:nvPicPr>
            <p:cNvPr id="49" name="Picture 48"/>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604171" y="2048427"/>
              <a:ext cx="1426412" cy="843108"/>
            </a:xfrm>
            <a:prstGeom prst="rect">
              <a:avLst/>
            </a:prstGeom>
          </p:spPr>
        </p:pic>
      </p:grpSp>
      <p:sp>
        <p:nvSpPr>
          <p:cNvPr id="51" name="Title 1"/>
          <p:cNvSpPr txBox="1">
            <a:spLocks/>
          </p:cNvSpPr>
          <p:nvPr/>
        </p:nvSpPr>
        <p:spPr>
          <a:xfrm>
            <a:off x="523081" y="228838"/>
            <a:ext cx="11149013" cy="747897"/>
          </a:xfrm>
          <a:prstGeom prst="rect">
            <a:avLst/>
          </a:prstGeom>
        </p:spPr>
        <p:txBody>
          <a:bodyPr vert="horz" wrap="square" lIns="0" tIns="0" rIns="0" bIns="0" rtlCol="0" anchor="t">
            <a:noAutofit/>
          </a:bodyPr>
          <a:lstStyle>
            <a:lvl1pPr algn="l" defTabSz="914363" rtl="0" eaLnBrk="1" latinLnBrk="0" hangingPunct="1">
              <a:lnSpc>
                <a:spcPct val="90000"/>
              </a:lnSpc>
              <a:spcBef>
                <a:spcPct val="0"/>
              </a:spcBef>
              <a:buNone/>
              <a:defRPr lang="en-US" sz="5400" b="0" kern="1200" cap="none" spc="-100" baseline="0">
                <a:ln w="3175">
                  <a:noFill/>
                </a:ln>
                <a:gradFill>
                  <a:gsLst>
                    <a:gs pos="100000">
                      <a:schemeClr val="accent1"/>
                    </a:gs>
                    <a:gs pos="0">
                      <a:schemeClr val="accent1"/>
                    </a:gs>
                  </a:gsLst>
                  <a:lin ang="5400000" scaled="0"/>
                </a:gradFill>
                <a:effectLst/>
                <a:latin typeface="+mj-lt"/>
                <a:ea typeface="+mn-ea"/>
                <a:cs typeface="Arial" charset="0"/>
              </a:defRPr>
            </a:lvl1p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zh-CN" altLang="en-US" sz="5400" b="0" i="0" u="none" strike="noStrike" kern="1200" cap="none" spc="-100" normalizeH="0" baseline="0" noProof="0" dirty="0" smtClean="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rPr>
              <a:t>左右未来</a:t>
            </a:r>
            <a:r>
              <a:rPr kumimoji="0" lang="en-US" altLang="zh-CN" sz="5400" b="0" i="0" u="none" strike="noStrike" kern="1200" cap="none" spc="-100" normalizeH="0" baseline="0" noProof="0" dirty="0" smtClean="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rPr>
              <a:t>10</a:t>
            </a:r>
            <a:r>
              <a:rPr kumimoji="0" lang="zh-CN" altLang="en-US" sz="5400" b="0" i="0" u="none" strike="noStrike" kern="1200" cap="none" spc="-100" normalizeH="0" baseline="0" noProof="0" dirty="0" smtClean="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rPr>
              <a:t>年的四大技术趋势</a:t>
            </a:r>
            <a:endParaRPr kumimoji="0" lang="zh-CN" altLang="en-US" sz="5400" b="0" i="0" u="none" strike="noStrike" kern="1200" cap="none" spc="-100" normalizeH="0" baseline="0" noProof="0" dirty="0">
              <a:ln w="3175">
                <a:noFill/>
              </a:ln>
              <a:gradFill>
                <a:gsLst>
                  <a:gs pos="100000">
                    <a:srgbClr val="EB3C00"/>
                  </a:gs>
                  <a:gs pos="0">
                    <a:srgbClr val="EB3C00"/>
                  </a:gs>
                </a:gsLst>
                <a:lin ang="5400000" scaled="0"/>
              </a:gra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380947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1+#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10" presetClass="entr" presetSubtype="0" fill="hold" nodeType="afterEffect">
                                  <p:stCondLst>
                                    <p:cond delay="25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nodeType="withEffect">
                                  <p:stCondLst>
                                    <p:cond delay="25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par>
                                <p:cTn id="37" presetID="10" presetClass="entr" presetSubtype="0" fill="hold" nodeType="withEffect">
                                  <p:stCondLst>
                                    <p:cond delay="25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58"/>
                                        </p:tgtEl>
                                        <p:attrNameLst>
                                          <p:attrName>style.visibility</p:attrName>
                                        </p:attrNameLst>
                                      </p:cBhvr>
                                      <p:to>
                                        <p:strVal val="visible"/>
                                      </p:to>
                                    </p:set>
                                    <p:animEffect transition="in" filter="fade">
                                      <p:cBhvr>
                                        <p:cTn id="48" dur="500"/>
                                        <p:tgtEl>
                                          <p:spTgt spid="58"/>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500"/>
                                        <p:tgtEl>
                                          <p:spTgt spid="59"/>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par>
                                <p:cTn id="55" presetID="10" presetClass="entr" presetSubtype="0" fill="hold" nodeType="withEffect">
                                  <p:stCondLst>
                                    <p:cond delay="25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10" presetClass="entr" presetSubtype="0" fill="hold" grpId="0" nodeType="withEffect">
                                  <p:stCondLst>
                                    <p:cond delay="250"/>
                                  </p:stCondLst>
                                  <p:childTnLst>
                                    <p:set>
                                      <p:cBhvr>
                                        <p:cTn id="59" dur="1" fill="hold">
                                          <p:stCondLst>
                                            <p:cond delay="0"/>
                                          </p:stCondLst>
                                        </p:cTn>
                                        <p:tgtEl>
                                          <p:spTgt spid="63"/>
                                        </p:tgtEl>
                                        <p:attrNameLst>
                                          <p:attrName>style.visibility</p:attrName>
                                        </p:attrNameLst>
                                      </p:cBhvr>
                                      <p:to>
                                        <p:strVal val="visible"/>
                                      </p:to>
                                    </p:set>
                                    <p:animEffect transition="in" filter="fade">
                                      <p:cBhvr>
                                        <p:cTn id="60" dur="500"/>
                                        <p:tgtEl>
                                          <p:spTgt spid="63"/>
                                        </p:tgtEl>
                                      </p:cBhvr>
                                    </p:animEffect>
                                  </p:childTnLst>
                                </p:cTn>
                              </p:par>
                              <p:par>
                                <p:cTn id="61" presetID="10" presetClass="entr" presetSubtype="0" fill="hold" grpId="0" nodeType="withEffect">
                                  <p:stCondLst>
                                    <p:cond delay="25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par>
                                <p:cTn id="64" presetID="10" presetClass="entr" presetSubtype="0" fill="hold" grpId="0" nodeType="withEffect">
                                  <p:stCondLst>
                                    <p:cond delay="25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par>
                                <p:cTn id="67" presetID="10" presetClass="entr" presetSubtype="0" fill="hold" grpId="0" nodeType="withEffect">
                                  <p:stCondLst>
                                    <p:cond delay="25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childTnLst>
                                </p:cTn>
                              </p:par>
                              <p:par>
                                <p:cTn id="70" presetID="10" presetClass="entr" presetSubtype="0" fill="hold" grpId="0" nodeType="withEffect">
                                  <p:stCondLst>
                                    <p:cond delay="250"/>
                                  </p:stCondLst>
                                  <p:childTnLst>
                                    <p:set>
                                      <p:cBhvr>
                                        <p:cTn id="71" dur="1" fill="hold">
                                          <p:stCondLst>
                                            <p:cond delay="0"/>
                                          </p:stCondLst>
                                        </p:cTn>
                                        <p:tgtEl>
                                          <p:spTgt spid="65"/>
                                        </p:tgtEl>
                                        <p:attrNameLst>
                                          <p:attrName>style.visibility</p:attrName>
                                        </p:attrNameLst>
                                      </p:cBhvr>
                                      <p:to>
                                        <p:strVal val="visible"/>
                                      </p:to>
                                    </p:set>
                                    <p:animEffect transition="in" filter="fade">
                                      <p:cBhvr>
                                        <p:cTn id="72" dur="500"/>
                                        <p:tgtEl>
                                          <p:spTgt spid="65"/>
                                        </p:tgtEl>
                                      </p:cBhvr>
                                    </p:animEffect>
                                  </p:childTnLst>
                                </p:cTn>
                              </p:par>
                              <p:par>
                                <p:cTn id="73" presetID="10" presetClass="entr" presetSubtype="0" fill="hold" grpId="0" nodeType="withEffect">
                                  <p:stCondLst>
                                    <p:cond delay="25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1" grpId="0"/>
      <p:bldP spid="42" grpId="0" animBg="1"/>
      <p:bldP spid="47" grpId="0"/>
      <p:bldP spid="48" grpId="0"/>
      <p:bldP spid="58" grpId="0"/>
      <p:bldP spid="59" grpId="0"/>
      <p:bldP spid="61" grpId="0"/>
      <p:bldP spid="63" grpId="0"/>
      <p:bldP spid="8" grpId="0"/>
      <p:bldP spid="11" grpId="0"/>
      <p:bldP spid="64" grpId="0"/>
      <p:bldP spid="65" grpId="0"/>
      <p:bldP spid="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占位符 1"/>
          <p:cNvGraphicFramePr>
            <a:graphicFrameLocks noGrp="1"/>
          </p:cNvGraphicFramePr>
          <p:nvPr>
            <p:ph type="chart" sz="quarter" idx="13"/>
            <p:extLst>
              <p:ext uri="{D42A27DB-BD31-4B8C-83A1-F6EECF244321}">
                <p14:modId xmlns:p14="http://schemas.microsoft.com/office/powerpoint/2010/main" val="471593430"/>
              </p:ext>
            </p:extLst>
          </p:nvPr>
        </p:nvGraphicFramePr>
        <p:xfrm>
          <a:off x="647700" y="1438275"/>
          <a:ext cx="10779125" cy="4891088"/>
        </p:xfrm>
        <a:graphic>
          <a:graphicData uri="http://schemas.openxmlformats.org/drawingml/2006/chart">
            <c:chart xmlns:c="http://schemas.openxmlformats.org/drawingml/2006/chart" xmlns:r="http://schemas.openxmlformats.org/officeDocument/2006/relationships" r:id="rId3"/>
          </a:graphicData>
        </a:graphic>
      </p:graphicFrame>
      <p:sp>
        <p:nvSpPr>
          <p:cNvPr id="3" name="标题 2"/>
          <p:cNvSpPr>
            <a:spLocks noGrp="1"/>
          </p:cNvSpPr>
          <p:nvPr>
            <p:ph type="title"/>
          </p:nvPr>
        </p:nvSpPr>
        <p:spPr/>
        <p:txBody>
          <a:bodyPr/>
          <a:lstStyle/>
          <a:p>
            <a:r>
              <a:rPr lang="zh-CN" altLang="en-US" dirty="0" smtClean="0"/>
              <a:t>移动办公设备应用趋势</a:t>
            </a:r>
            <a:endParaRPr lang="zh-CN" altLang="en-US" dirty="0"/>
          </a:p>
        </p:txBody>
      </p:sp>
    </p:spTree>
    <p:extLst>
      <p:ext uri="{BB962C8B-B14F-4D97-AF65-F5344CB8AC3E}">
        <p14:creationId xmlns:p14="http://schemas.microsoft.com/office/powerpoint/2010/main" val="3852091196"/>
      </p:ext>
    </p:extLst>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graphicEl>
                                              <a:chart seriesIdx="0" categoryIdx="-4" bldStep="series"/>
                                            </p:graphicEl>
                                          </p:spTgt>
                                        </p:tgtEl>
                                        <p:attrNameLst>
                                          <p:attrName>style.visibility</p:attrName>
                                        </p:attrNameLst>
                                      </p:cBhvr>
                                      <p:to>
                                        <p:strVal val="visible"/>
                                      </p:to>
                                    </p:set>
                                    <p:animEffect transition="in" filter="wipe(left)">
                                      <p:cBhvr>
                                        <p:cTn id="7" dur="500"/>
                                        <p:tgtEl>
                                          <p:spTgt spid="2">
                                            <p:graphicEl>
                                              <a:chart seriesIdx="0" categoryIdx="-4" bldStep="series"/>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graphicEl>
                                              <a:chart seriesIdx="1" categoryIdx="-4" bldStep="series"/>
                                            </p:graphicEl>
                                          </p:spTgt>
                                        </p:tgtEl>
                                        <p:attrNameLst>
                                          <p:attrName>style.visibility</p:attrName>
                                        </p:attrNameLst>
                                      </p:cBhvr>
                                      <p:to>
                                        <p:strVal val="visible"/>
                                      </p:to>
                                    </p:set>
                                    <p:animEffect transition="in" filter="wipe(left)">
                                      <p:cBhvr>
                                        <p:cTn id="12" dur="500"/>
                                        <p:tgtEl>
                                          <p:spTgt spid="2">
                                            <p:graphicEl>
                                              <a:chart seriesIdx="1"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
                                            <p:graphicEl>
                                              <a:chart seriesIdx="2" categoryIdx="-4" bldStep="series"/>
                                            </p:graphicEl>
                                          </p:spTgt>
                                        </p:tgtEl>
                                        <p:attrNameLst>
                                          <p:attrName>style.visibility</p:attrName>
                                        </p:attrNameLst>
                                      </p:cBhvr>
                                      <p:to>
                                        <p:strVal val="visible"/>
                                      </p:to>
                                    </p:set>
                                    <p:animEffect transition="in" filter="wipe(left)">
                                      <p:cBhvr>
                                        <p:cTn id="17" dur="500"/>
                                        <p:tgtEl>
                                          <p:spTgt spid="2">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series"/>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企业沟通与社交能力的应用场景</a:t>
            </a:r>
            <a:endParaRPr lang="zh-CN" altLang="en-US" dirty="0"/>
          </a:p>
        </p:txBody>
      </p:sp>
      <p:graphicFrame>
        <p:nvGraphicFramePr>
          <p:cNvPr id="2" name="内容占位符 1"/>
          <p:cNvGraphicFramePr>
            <a:graphicFrameLocks noGrp="1"/>
          </p:cNvGraphicFramePr>
          <p:nvPr>
            <p:ph sz="quarter" idx="4294967295"/>
            <p:extLst>
              <p:ext uri="{D42A27DB-BD31-4B8C-83A1-F6EECF244321}">
                <p14:modId xmlns:p14="http://schemas.microsoft.com/office/powerpoint/2010/main" val="3677787282"/>
              </p:ext>
            </p:extLst>
          </p:nvPr>
        </p:nvGraphicFramePr>
        <p:xfrm>
          <a:off x="431675" y="1459073"/>
          <a:ext cx="11301413" cy="46545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0940935"/>
      </p:ext>
    </p:extLst>
  </p:cSld>
  <p:clrMapOvr>
    <a:masterClrMapping/>
  </p:clrMapOvr>
  <mc:AlternateContent xmlns:mc="http://schemas.openxmlformats.org/markup-compatibility/2006">
    <mc:Choice xmlns:p14="http://schemas.microsoft.com/office/powerpoint/2010/main" Requires="p14">
      <p:transition spd="slow" p14:dur="3400" advTm="3000">
        <p14:reveal/>
      </p:transition>
    </mc:Choice>
    <mc:Fallback>
      <p:transition spd="slow" advTm="3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idx="1"/>
          </p:nvPr>
        </p:nvSpPr>
        <p:spPr/>
        <p:txBody>
          <a:bodyPr>
            <a:normAutofit/>
          </a:bodyPr>
          <a:lstStyle/>
          <a:p>
            <a:r>
              <a:rPr lang="zh-CN" altLang="en-US" dirty="0"/>
              <a:t>动态监控业务运维状况</a:t>
            </a:r>
          </a:p>
          <a:p>
            <a:pPr lvl="1"/>
            <a:r>
              <a:rPr lang="zh-CN" altLang="en-US" dirty="0"/>
              <a:t>及时获取全面的业务分析报表</a:t>
            </a:r>
          </a:p>
          <a:p>
            <a:pPr lvl="1"/>
            <a:r>
              <a:rPr lang="zh-CN" altLang="en-US" dirty="0"/>
              <a:t>与企业战略相结合，实现业务动态分析</a:t>
            </a:r>
          </a:p>
          <a:p>
            <a:r>
              <a:rPr lang="zh-CN" altLang="en-US" dirty="0"/>
              <a:t>多维度洞察业务发展趋势</a:t>
            </a:r>
          </a:p>
          <a:p>
            <a:pPr lvl="1"/>
            <a:r>
              <a:rPr lang="zh-CN" altLang="en-US" dirty="0"/>
              <a:t>易于使用的数据分析工具</a:t>
            </a:r>
          </a:p>
          <a:p>
            <a:pPr lvl="1"/>
            <a:r>
              <a:rPr lang="zh-CN" altLang="en-US" dirty="0"/>
              <a:t>多角度、多维度分析业务发展</a:t>
            </a:r>
            <a:r>
              <a:rPr lang="zh-CN" altLang="en-US" dirty="0" smtClean="0"/>
              <a:t>趋势</a:t>
            </a:r>
            <a:endParaRPr lang="zh-CN" altLang="en-US" dirty="0"/>
          </a:p>
        </p:txBody>
      </p:sp>
      <p:sp>
        <p:nvSpPr>
          <p:cNvPr id="5" name="标题 5"/>
          <p:cNvSpPr>
            <a:spLocks noGrp="1"/>
          </p:cNvSpPr>
          <p:nvPr>
            <p:ph type="title"/>
          </p:nvPr>
        </p:nvSpPr>
        <p:spPr>
          <a:xfrm>
            <a:off x="523982" y="365126"/>
            <a:ext cx="11209106" cy="777000"/>
          </a:xfrm>
        </p:spPr>
        <p:txBody>
          <a:bodyPr/>
          <a:lstStyle/>
          <a:p>
            <a:r>
              <a:rPr lang="zh-CN" altLang="en-US" sz="5400" spc="-100" dirty="0" smtClean="0">
                <a:ln w="3175">
                  <a:noFill/>
                </a:ln>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cs typeface="Arial" charset="0"/>
              </a:rPr>
              <a:t>企业如何应对大数据的业务趋势</a:t>
            </a:r>
            <a:endParaRPr lang="zh-CN" altLang="en-US" sz="5400" spc="-100" dirty="0">
              <a:ln w="3175">
                <a:noFill/>
              </a:ln>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cs typeface="Arial" charset="0"/>
            </a:endParaRPr>
          </a:p>
        </p:txBody>
      </p:sp>
    </p:spTree>
    <p:extLst>
      <p:ext uri="{BB962C8B-B14F-4D97-AF65-F5344CB8AC3E}">
        <p14:creationId xmlns:p14="http://schemas.microsoft.com/office/powerpoint/2010/main" val="125992562"/>
      </p:ext>
    </p:extLst>
  </p:cSld>
  <p:clrMapOvr>
    <a:masterClrMapping/>
  </p:clrMapOvr>
  <p:transition spd="slow" advTm="3000">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pc="-100" dirty="0">
                <a:ln w="3175">
                  <a:noFill/>
                </a:ln>
                <a:gradFill>
                  <a:gsLst>
                    <a:gs pos="100000">
                      <a:srgbClr val="EB3C00"/>
                    </a:gs>
                    <a:gs pos="0">
                      <a:srgbClr val="EB3C00"/>
                    </a:gs>
                  </a:gsLst>
                  <a:lin ang="5400000" scaled="0"/>
                </a:gradFill>
                <a:latin typeface="微软雅黑" panose="020B0503020204020204" pitchFamily="34" charset="-122"/>
                <a:ea typeface="微软雅黑" panose="020B0503020204020204" pitchFamily="34" charset="-122"/>
                <a:cs typeface="Arial" charset="0"/>
              </a:rPr>
              <a:t>企业如何应对大数据的业务趋势</a:t>
            </a:r>
            <a:endParaRPr lang="zh-CN" altLang="en-US" dirty="0"/>
          </a:p>
        </p:txBody>
      </p:sp>
      <p:sp>
        <p:nvSpPr>
          <p:cNvPr id="3" name="文本占位符 2"/>
          <p:cNvSpPr>
            <a:spLocks noGrp="1"/>
          </p:cNvSpPr>
          <p:nvPr>
            <p:ph type="body" idx="1"/>
          </p:nvPr>
        </p:nvSpPr>
        <p:spPr/>
        <p:txBody>
          <a:bodyPr/>
          <a:lstStyle/>
          <a:p>
            <a:r>
              <a:rPr lang="zh-CN" altLang="en-US" dirty="0"/>
              <a:t>交互式辅助业务运维决策</a:t>
            </a:r>
          </a:p>
          <a:p>
            <a:pPr lvl="1"/>
            <a:r>
              <a:rPr lang="zh-CN" altLang="en-US" dirty="0"/>
              <a:t>提供交互式、协同式的可视化平台</a:t>
            </a:r>
          </a:p>
          <a:p>
            <a:pPr lvl="1"/>
            <a:r>
              <a:rPr lang="zh-CN" altLang="en-US" dirty="0"/>
              <a:t>提高业务人员的分析和决策效率</a:t>
            </a:r>
          </a:p>
          <a:p>
            <a:r>
              <a:rPr lang="zh-CN" altLang="en-US" dirty="0"/>
              <a:t>整合分散的业务数据</a:t>
            </a:r>
          </a:p>
          <a:p>
            <a:pPr lvl="1"/>
            <a:r>
              <a:rPr lang="zh-CN" altLang="en-US" dirty="0"/>
              <a:t>需要稳定、高性能的支撑平台</a:t>
            </a:r>
          </a:p>
          <a:p>
            <a:pPr lvl="1"/>
            <a:r>
              <a:rPr lang="zh-CN" altLang="en-US" dirty="0"/>
              <a:t>消除“数据孤岛”带来的瓶颈</a:t>
            </a:r>
            <a:endParaRPr lang="zh-CN" altLang="en-US" dirty="0">
              <a:solidFill>
                <a:srgbClr val="548DD4"/>
              </a:solidFill>
              <a:latin typeface="Arial" panose="020B0604020202020204" pitchFamily="34" charset="0"/>
              <a:ea typeface="黑体" panose="02010609060101010101" pitchFamily="49" charset="-122"/>
            </a:endParaRPr>
          </a:p>
          <a:p>
            <a:endParaRPr lang="zh-CN" altLang="en-US" dirty="0"/>
          </a:p>
        </p:txBody>
      </p:sp>
    </p:spTree>
    <p:extLst>
      <p:ext uri="{BB962C8B-B14F-4D97-AF65-F5344CB8AC3E}">
        <p14:creationId xmlns:p14="http://schemas.microsoft.com/office/powerpoint/2010/main" val="462001838"/>
      </p:ext>
    </p:extLst>
  </p:cSld>
  <p:clrMapOvr>
    <a:masterClrMapping/>
  </p:clrMapOvr>
  <mc:AlternateContent xmlns:mc="http://schemas.openxmlformats.org/markup-compatibility/2006">
    <mc:Choice xmlns:p14="http://schemas.microsoft.com/office/powerpoint/2010/main" Requires="p14">
      <p:transition spd="slow" p14:dur="800" advTm="3000">
        <p:circle/>
      </p:transition>
    </mc:Choice>
    <mc:Fallback>
      <p:transition spd="slow" advTm="3000">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41445" y="2984500"/>
            <a:ext cx="5854889" cy="1778000"/>
          </a:xfrm>
          <a:prstGeom prst="rect">
            <a:avLst/>
          </a:prstGeom>
        </p:spPr>
        <p:txBody>
          <a:bodyPr vert="horz" wrap="square" lIns="91440" tIns="91440" rIns="91440" bIns="91440" rtlCol="0" anchor="t">
            <a:noAutofit/>
          </a:bodyPr>
          <a:lstStyle/>
          <a:p>
            <a:r>
              <a:rPr lang="zh-CN" altLang="en-US" sz="115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谢谢</a:t>
            </a:r>
          </a:p>
        </p:txBody>
      </p:sp>
    </p:spTree>
    <p:extLst>
      <p:ext uri="{BB962C8B-B14F-4D97-AF65-F5344CB8AC3E}">
        <p14:creationId xmlns:p14="http://schemas.microsoft.com/office/powerpoint/2010/main" val="3386920846"/>
      </p:ext>
    </p:extLst>
  </p:cSld>
  <p:clrMapOvr>
    <a:masterClrMapping/>
  </p:clrMapOvr>
  <p:transition spd="slow" advTm="3000">
    <p:pull/>
  </p:transition>
  <p:timing>
    <p:tnLst>
      <p:par>
        <p:cTn id="1" dur="indefinite" restart="never" nodeType="tmRoot"/>
      </p:par>
    </p:tnLst>
  </p:timing>
</p:sld>
</file>

<file path=ppt/theme/theme1.xml><?xml version="1.0" encoding="utf-8"?>
<a:theme xmlns:a="http://schemas.openxmlformats.org/drawingml/2006/main" name="会议模板">
  <a:themeElements>
    <a:clrScheme name="FY13 EPG">
      <a:dk1>
        <a:srgbClr val="505050"/>
      </a:dk1>
      <a:lt1>
        <a:sysClr val="window" lastClr="FFFFFF"/>
      </a:lt1>
      <a:dk2>
        <a:srgbClr val="0072C6"/>
      </a:dk2>
      <a:lt2>
        <a:srgbClr val="FFB900"/>
      </a:lt2>
      <a:accent1>
        <a:srgbClr val="7FBA00"/>
      </a:accent1>
      <a:accent2>
        <a:srgbClr val="00188F"/>
      </a:accent2>
      <a:accent3>
        <a:srgbClr val="442359"/>
      </a:accent3>
      <a:accent4>
        <a:srgbClr val="00BCF2"/>
      </a:accent4>
      <a:accent5>
        <a:srgbClr val="D2D2D2"/>
      </a:accent5>
      <a:accent6>
        <a:srgbClr val="969696"/>
      </a:accent6>
      <a:hlink>
        <a:srgbClr val="969696"/>
      </a:hlink>
      <a:folHlink>
        <a:srgbClr val="969696"/>
      </a:folHlink>
    </a:clrScheme>
    <a:fontScheme name="Segoe">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defPPr algn="r">
          <a:defRPr sz="12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wrap="none" lIns="91440" tIns="91440" rIns="91440" bIns="91440" rtlCol="0" anchor="t">
        <a:noAutofit/>
      </a:bodyPr>
      <a:lstStyle>
        <a:defPPr marL="171450" indent="-171450">
          <a:buFont typeface="Wingdings" pitchFamily="2" charset="2"/>
          <a:buChar char="§"/>
          <a:defRPr sz="1600" dirty="0" err="1" smtClean="0">
            <a:latin typeface="Segoe UI" pitchFamily="34" charset="0"/>
            <a:ea typeface="Segoe UI" pitchFamily="34" charset="0"/>
            <a:cs typeface="Segoe UI"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PRISMFY13_Template_16x9_Final</Template>
  <TotalTime>0</TotalTime>
  <Words>471</Words>
  <Application>Microsoft Office PowerPoint</Application>
  <PresentationFormat>自定义</PresentationFormat>
  <Paragraphs>133</Paragraphs>
  <Slides>9</Slides>
  <Notes>6</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会议模板</vt:lpstr>
      <vt:lpstr>协作力 · 创新力 · 生产力  ——创新产品展示及说明会</vt:lpstr>
      <vt:lpstr>会议议程</vt:lpstr>
      <vt:lpstr>PowerPoint 演示文稿</vt:lpstr>
      <vt:lpstr>PowerPoint 演示文稿</vt:lpstr>
      <vt:lpstr>移动办公设备应用趋势</vt:lpstr>
      <vt:lpstr>企业沟通与社交能力的应用场景</vt:lpstr>
      <vt:lpstr>企业如何应对大数据的业务趋势</vt:lpstr>
      <vt:lpstr>企业如何应对大数据的业务趋势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2013-11-04T09:26:12Z</dcterms:created>
  <dcterms:modified xsi:type="dcterms:W3CDTF">2016-11-24T14:36:38Z</dcterms:modified>
</cp:coreProperties>
</file>