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ID" ContentType="audio/unknown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8"/>
  </p:notesMasterIdLst>
  <p:sldIdLst>
    <p:sldId id="256" r:id="rId2"/>
    <p:sldId id="265" r:id="rId3"/>
    <p:sldId id="262" r:id="rId4"/>
    <p:sldId id="257" r:id="rId5"/>
    <p:sldId id="264" r:id="rId6"/>
    <p:sldId id="263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开始" id="{D875117D-5E3C-4A8D-B15B-34130D863D9E}">
          <p14:sldIdLst>
            <p14:sldId id="256"/>
          </p14:sldIdLst>
        </p14:section>
        <p14:section name="产品特性" id="{C52AD62B-BB6C-47EA-B065-42CE93DD49A9}">
          <p14:sldIdLst>
            <p14:sldId id="265"/>
            <p14:sldId id="262"/>
            <p14:sldId id="257"/>
            <p14:sldId id="264"/>
          </p14:sldIdLst>
        </p14:section>
        <p14:section name="更多信息" id="{A8819E0D-6BD6-433B-BC87-6373505CE213}">
          <p14:sldIdLst>
            <p14:sldId id="263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B4A6"/>
    <a:srgbClr val="734F29"/>
    <a:srgbClr val="D24726"/>
    <a:srgbClr val="DD462F"/>
    <a:srgbClr val="AEB785"/>
    <a:srgbClr val="EFD5A2"/>
    <a:srgbClr val="3B3026"/>
    <a:srgbClr val="ECE1CA"/>
    <a:srgbClr val="79553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4" autoAdjust="0"/>
    <p:restoredTop sz="76274" autoAdjust="0"/>
  </p:normalViewPr>
  <p:slideViewPr>
    <p:cSldViewPr snapToGrid="0">
      <p:cViewPr varScale="1">
        <p:scale>
          <a:sx n="62" d="100"/>
          <a:sy n="62" d="100"/>
        </p:scale>
        <p:origin x="-1566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C0F575-F38D-430E-9838-9C542ED4D877}" type="doc">
      <dgm:prSet loTypeId="urn:microsoft.com/office/officeart/2005/8/layout/venn1" loCatId="relationship" qsTypeId="urn:microsoft.com/office/officeart/2005/8/quickstyle/simple5" qsCatId="simple" csTypeId="urn:microsoft.com/office/officeart/2005/8/colors/colorful1" csCatId="colorful"/>
      <dgm:spPr/>
      <dgm:t>
        <a:bodyPr/>
        <a:lstStyle/>
        <a:p>
          <a:endParaRPr lang="zh-CN" altLang="en-US"/>
        </a:p>
      </dgm:t>
    </dgm:pt>
    <dgm:pt modelId="{579BBD54-64F4-4A15-8AED-53BDDA1B0890}">
      <dgm:prSet/>
      <dgm:spPr/>
      <dgm:t>
        <a:bodyPr/>
        <a:lstStyle/>
        <a:p>
          <a:pPr rtl="0"/>
          <a:r>
            <a:rPr lang="zh-CN" smtClean="0"/>
            <a:t>便捷的设计理念</a:t>
          </a:r>
          <a:endParaRPr lang="zh-CN"/>
        </a:p>
      </dgm:t>
    </dgm:pt>
    <dgm:pt modelId="{756206FE-9444-413D-8FD0-78E1006FE8E3}" type="parTrans" cxnId="{982DD3F3-D7DE-439E-AAD7-2143957916F8}">
      <dgm:prSet/>
      <dgm:spPr/>
      <dgm:t>
        <a:bodyPr/>
        <a:lstStyle/>
        <a:p>
          <a:endParaRPr lang="zh-CN" altLang="en-US"/>
        </a:p>
      </dgm:t>
    </dgm:pt>
    <dgm:pt modelId="{FA818C8D-0BA8-49C6-84F8-DF13AC4ECB3E}" type="sibTrans" cxnId="{982DD3F3-D7DE-439E-AAD7-2143957916F8}">
      <dgm:prSet/>
      <dgm:spPr/>
      <dgm:t>
        <a:bodyPr/>
        <a:lstStyle/>
        <a:p>
          <a:endParaRPr lang="zh-CN" altLang="en-US"/>
        </a:p>
      </dgm:t>
    </dgm:pt>
    <dgm:pt modelId="{10F927F8-3D1C-48C6-8DAF-452A8BF6C353}">
      <dgm:prSet/>
      <dgm:spPr/>
      <dgm:t>
        <a:bodyPr/>
        <a:lstStyle/>
        <a:p>
          <a:pPr rtl="0"/>
          <a:r>
            <a:rPr lang="zh-CN" smtClean="0"/>
            <a:t>瞩目的演示方案</a:t>
          </a:r>
          <a:endParaRPr lang="zh-CN"/>
        </a:p>
      </dgm:t>
    </dgm:pt>
    <dgm:pt modelId="{FED8FB49-D5B5-4938-B3BE-A26700155187}" type="parTrans" cxnId="{C7CFEE9E-C4CF-4EF0-B17C-36FF554B473F}">
      <dgm:prSet/>
      <dgm:spPr/>
      <dgm:t>
        <a:bodyPr/>
        <a:lstStyle/>
        <a:p>
          <a:endParaRPr lang="zh-CN" altLang="en-US"/>
        </a:p>
      </dgm:t>
    </dgm:pt>
    <dgm:pt modelId="{4A9573B6-F38B-47F3-B175-301687B4F495}" type="sibTrans" cxnId="{C7CFEE9E-C4CF-4EF0-B17C-36FF554B473F}">
      <dgm:prSet/>
      <dgm:spPr/>
      <dgm:t>
        <a:bodyPr/>
        <a:lstStyle/>
        <a:p>
          <a:endParaRPr lang="zh-CN" altLang="en-US"/>
        </a:p>
      </dgm:t>
    </dgm:pt>
    <dgm:pt modelId="{E9A9866A-833B-4D52-83BD-5C5859BAA49F}">
      <dgm:prSet/>
      <dgm:spPr/>
      <dgm:t>
        <a:bodyPr/>
        <a:lstStyle/>
        <a:p>
          <a:pPr rtl="0"/>
          <a:r>
            <a:rPr lang="zh-CN" smtClean="0"/>
            <a:t>紧密的团队协作</a:t>
          </a:r>
          <a:endParaRPr lang="zh-CN"/>
        </a:p>
      </dgm:t>
    </dgm:pt>
    <dgm:pt modelId="{67A531C5-9DA5-4D45-A99D-3C3F509334AC}" type="parTrans" cxnId="{CA505DFB-CCE0-4C42-AEEA-1FB8DBAC5F11}">
      <dgm:prSet/>
      <dgm:spPr/>
      <dgm:t>
        <a:bodyPr/>
        <a:lstStyle/>
        <a:p>
          <a:endParaRPr lang="zh-CN" altLang="en-US"/>
        </a:p>
      </dgm:t>
    </dgm:pt>
    <dgm:pt modelId="{221FD2C1-5A0A-4E03-8047-F9E3C8D6B2B3}" type="sibTrans" cxnId="{CA505DFB-CCE0-4C42-AEEA-1FB8DBAC5F11}">
      <dgm:prSet/>
      <dgm:spPr/>
      <dgm:t>
        <a:bodyPr/>
        <a:lstStyle/>
        <a:p>
          <a:endParaRPr lang="zh-CN" altLang="en-US"/>
        </a:p>
      </dgm:t>
    </dgm:pt>
    <dgm:pt modelId="{742831C6-B6FC-48C7-87AF-8A5C509DEC5C}" type="pres">
      <dgm:prSet presAssocID="{43C0F575-F38D-430E-9838-9C542ED4D877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A5F766C8-7C50-46E4-A28F-CDF69C2B5017}" type="pres">
      <dgm:prSet presAssocID="{579BBD54-64F4-4A15-8AED-53BDDA1B0890}" presName="circ1" presStyleLbl="vennNode1" presStyleIdx="0" presStyleCnt="3"/>
      <dgm:spPr/>
      <dgm:t>
        <a:bodyPr/>
        <a:lstStyle/>
        <a:p>
          <a:endParaRPr lang="zh-CN" altLang="en-US"/>
        </a:p>
      </dgm:t>
    </dgm:pt>
    <dgm:pt modelId="{3A40B313-A5BE-49B8-923B-89968B03EF4A}" type="pres">
      <dgm:prSet presAssocID="{579BBD54-64F4-4A15-8AED-53BDDA1B0890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6CF160E-909C-4FD1-A9B4-13053FF805C6}" type="pres">
      <dgm:prSet presAssocID="{10F927F8-3D1C-48C6-8DAF-452A8BF6C353}" presName="circ2" presStyleLbl="vennNode1" presStyleIdx="1" presStyleCnt="3"/>
      <dgm:spPr/>
      <dgm:t>
        <a:bodyPr/>
        <a:lstStyle/>
        <a:p>
          <a:endParaRPr lang="zh-CN" altLang="en-US"/>
        </a:p>
      </dgm:t>
    </dgm:pt>
    <dgm:pt modelId="{43D921D6-BF4A-4CAE-A573-2CACB7C44AE9}" type="pres">
      <dgm:prSet presAssocID="{10F927F8-3D1C-48C6-8DAF-452A8BF6C353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20362DE-B653-405A-AB0F-175F7B0C657A}" type="pres">
      <dgm:prSet presAssocID="{E9A9866A-833B-4D52-83BD-5C5859BAA49F}" presName="circ3" presStyleLbl="vennNode1" presStyleIdx="2" presStyleCnt="3"/>
      <dgm:spPr/>
      <dgm:t>
        <a:bodyPr/>
        <a:lstStyle/>
        <a:p>
          <a:endParaRPr lang="zh-CN" altLang="en-US"/>
        </a:p>
      </dgm:t>
    </dgm:pt>
    <dgm:pt modelId="{3E2366E3-872C-4390-B439-C8D7621F8D69}" type="pres">
      <dgm:prSet presAssocID="{E9A9866A-833B-4D52-83BD-5C5859BAA49F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F208EEC3-0836-4104-B21E-A8F072962BC7}" type="presOf" srcId="{579BBD54-64F4-4A15-8AED-53BDDA1B0890}" destId="{A5F766C8-7C50-46E4-A28F-CDF69C2B5017}" srcOrd="0" destOrd="0" presId="urn:microsoft.com/office/officeart/2005/8/layout/venn1"/>
    <dgm:cxn modelId="{CA505DFB-CCE0-4C42-AEEA-1FB8DBAC5F11}" srcId="{43C0F575-F38D-430E-9838-9C542ED4D877}" destId="{E9A9866A-833B-4D52-83BD-5C5859BAA49F}" srcOrd="2" destOrd="0" parTransId="{67A531C5-9DA5-4D45-A99D-3C3F509334AC}" sibTransId="{221FD2C1-5A0A-4E03-8047-F9E3C8D6B2B3}"/>
    <dgm:cxn modelId="{C65A8C19-17B4-498F-B1E0-05CFA5B5DBCB}" type="presOf" srcId="{579BBD54-64F4-4A15-8AED-53BDDA1B0890}" destId="{3A40B313-A5BE-49B8-923B-89968B03EF4A}" srcOrd="1" destOrd="0" presId="urn:microsoft.com/office/officeart/2005/8/layout/venn1"/>
    <dgm:cxn modelId="{3B4E5A44-E04B-4834-B654-846B384C3A6C}" type="presOf" srcId="{43C0F575-F38D-430E-9838-9C542ED4D877}" destId="{742831C6-B6FC-48C7-87AF-8A5C509DEC5C}" srcOrd="0" destOrd="0" presId="urn:microsoft.com/office/officeart/2005/8/layout/venn1"/>
    <dgm:cxn modelId="{22B033D8-A54C-401D-A780-7B37D14C26FB}" type="presOf" srcId="{E9A9866A-833B-4D52-83BD-5C5859BAA49F}" destId="{920362DE-B653-405A-AB0F-175F7B0C657A}" srcOrd="0" destOrd="0" presId="urn:microsoft.com/office/officeart/2005/8/layout/venn1"/>
    <dgm:cxn modelId="{982DD3F3-D7DE-439E-AAD7-2143957916F8}" srcId="{43C0F575-F38D-430E-9838-9C542ED4D877}" destId="{579BBD54-64F4-4A15-8AED-53BDDA1B0890}" srcOrd="0" destOrd="0" parTransId="{756206FE-9444-413D-8FD0-78E1006FE8E3}" sibTransId="{FA818C8D-0BA8-49C6-84F8-DF13AC4ECB3E}"/>
    <dgm:cxn modelId="{D5CFACDF-97A2-4A5D-A3F2-FC8AF1294A08}" type="presOf" srcId="{E9A9866A-833B-4D52-83BD-5C5859BAA49F}" destId="{3E2366E3-872C-4390-B439-C8D7621F8D69}" srcOrd="1" destOrd="0" presId="urn:microsoft.com/office/officeart/2005/8/layout/venn1"/>
    <dgm:cxn modelId="{C7CFEE9E-C4CF-4EF0-B17C-36FF554B473F}" srcId="{43C0F575-F38D-430E-9838-9C542ED4D877}" destId="{10F927F8-3D1C-48C6-8DAF-452A8BF6C353}" srcOrd="1" destOrd="0" parTransId="{FED8FB49-D5B5-4938-B3BE-A26700155187}" sibTransId="{4A9573B6-F38B-47F3-B175-301687B4F495}"/>
    <dgm:cxn modelId="{F93CAE9E-A704-4610-A00C-FA18C0F7EF43}" type="presOf" srcId="{10F927F8-3D1C-48C6-8DAF-452A8BF6C353}" destId="{C6CF160E-909C-4FD1-A9B4-13053FF805C6}" srcOrd="0" destOrd="0" presId="urn:microsoft.com/office/officeart/2005/8/layout/venn1"/>
    <dgm:cxn modelId="{785CEFFA-838B-419A-A37B-56611DAAAE92}" type="presOf" srcId="{10F927F8-3D1C-48C6-8DAF-452A8BF6C353}" destId="{43D921D6-BF4A-4CAE-A573-2CACB7C44AE9}" srcOrd="1" destOrd="0" presId="urn:microsoft.com/office/officeart/2005/8/layout/venn1"/>
    <dgm:cxn modelId="{309D9BD0-E5DA-4CF1-9CC2-86F9ECF27931}" type="presParOf" srcId="{742831C6-B6FC-48C7-87AF-8A5C509DEC5C}" destId="{A5F766C8-7C50-46E4-A28F-CDF69C2B5017}" srcOrd="0" destOrd="0" presId="urn:microsoft.com/office/officeart/2005/8/layout/venn1"/>
    <dgm:cxn modelId="{F5C0F10E-974F-4268-B994-05BACF2A5161}" type="presParOf" srcId="{742831C6-B6FC-48C7-87AF-8A5C509DEC5C}" destId="{3A40B313-A5BE-49B8-923B-89968B03EF4A}" srcOrd="1" destOrd="0" presId="urn:microsoft.com/office/officeart/2005/8/layout/venn1"/>
    <dgm:cxn modelId="{5C30E47F-841D-4265-9E03-A32EAD71605F}" type="presParOf" srcId="{742831C6-B6FC-48C7-87AF-8A5C509DEC5C}" destId="{C6CF160E-909C-4FD1-A9B4-13053FF805C6}" srcOrd="2" destOrd="0" presId="urn:microsoft.com/office/officeart/2005/8/layout/venn1"/>
    <dgm:cxn modelId="{0787913E-A39F-4EF9-9598-5D8EDCCE7726}" type="presParOf" srcId="{742831C6-B6FC-48C7-87AF-8A5C509DEC5C}" destId="{43D921D6-BF4A-4CAE-A573-2CACB7C44AE9}" srcOrd="3" destOrd="0" presId="urn:microsoft.com/office/officeart/2005/8/layout/venn1"/>
    <dgm:cxn modelId="{6D49B46B-AFAE-4786-A4A4-973F677FBD4A}" type="presParOf" srcId="{742831C6-B6FC-48C7-87AF-8A5C509DEC5C}" destId="{920362DE-B653-405A-AB0F-175F7B0C657A}" srcOrd="4" destOrd="0" presId="urn:microsoft.com/office/officeart/2005/8/layout/venn1"/>
    <dgm:cxn modelId="{84670C1C-BAE6-4CEF-A352-B33F1C0C160A}" type="presParOf" srcId="{742831C6-B6FC-48C7-87AF-8A5C509DEC5C}" destId="{3E2366E3-872C-4390-B439-C8D7621F8D6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F766C8-7C50-46E4-A28F-CDF69C2B5017}">
      <dsp:nvSpPr>
        <dsp:cNvPr id="0" name=""/>
        <dsp:cNvSpPr/>
      </dsp:nvSpPr>
      <dsp:spPr>
        <a:xfrm>
          <a:off x="3952398" y="54391"/>
          <a:ext cx="2610802" cy="2610802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3100" kern="1200" smtClean="0"/>
            <a:t>便捷的设计理念</a:t>
          </a:r>
          <a:endParaRPr lang="zh-CN" sz="3100" kern="1200"/>
        </a:p>
      </dsp:txBody>
      <dsp:txXfrm>
        <a:off x="4300505" y="511282"/>
        <a:ext cx="1914588" cy="1174861"/>
      </dsp:txXfrm>
    </dsp:sp>
    <dsp:sp modelId="{C6CF160E-909C-4FD1-A9B4-13053FF805C6}">
      <dsp:nvSpPr>
        <dsp:cNvPr id="0" name=""/>
        <dsp:cNvSpPr/>
      </dsp:nvSpPr>
      <dsp:spPr>
        <a:xfrm>
          <a:off x="4894463" y="1686143"/>
          <a:ext cx="2610802" cy="2610802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3100" kern="1200" smtClean="0"/>
            <a:t>瞩目的演示方案</a:t>
          </a:r>
          <a:endParaRPr lang="zh-CN" sz="3100" kern="1200"/>
        </a:p>
      </dsp:txBody>
      <dsp:txXfrm>
        <a:off x="5692933" y="2360600"/>
        <a:ext cx="1566481" cy="1435941"/>
      </dsp:txXfrm>
    </dsp:sp>
    <dsp:sp modelId="{920362DE-B653-405A-AB0F-175F7B0C657A}">
      <dsp:nvSpPr>
        <dsp:cNvPr id="0" name=""/>
        <dsp:cNvSpPr/>
      </dsp:nvSpPr>
      <dsp:spPr>
        <a:xfrm>
          <a:off x="3010333" y="1686143"/>
          <a:ext cx="2610802" cy="2610802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3100" kern="1200" smtClean="0"/>
            <a:t>紧密的团队协作</a:t>
          </a:r>
          <a:endParaRPr lang="zh-CN" sz="3100" kern="1200"/>
        </a:p>
      </dsp:txBody>
      <dsp:txXfrm>
        <a:off x="3256184" y="2360600"/>
        <a:ext cx="1566481" cy="14359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zh-CN" sz="1200"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zh-CN" sz="1200">
                <a:ea typeface="微软雅黑" panose="020B0503020204020204" pitchFamily="34" charset="-122"/>
              </a:defRPr>
            </a:lvl1pPr>
          </a:lstStyle>
          <a:p>
            <a:fld id="{EC13577B-6902-467D-A26C-08A0DD5E4E03}" type="datetimeFigureOut">
              <a:rPr lang="en-US" altLang="zh-CN" smtClean="0"/>
              <a:pPr/>
              <a:t>11/25/2016</a:t>
            </a:fld>
            <a:endParaRPr lang="en-US" altLang="zh-CN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dirty="0"/>
              <a:t>单击此处编辑母版文本样式</a:t>
            </a:r>
          </a:p>
          <a:p>
            <a:pPr lvl="1"/>
            <a:r>
              <a:rPr lang="zh-CN" dirty="0"/>
              <a:t>第二级</a:t>
            </a:r>
          </a:p>
          <a:p>
            <a:pPr lvl="2"/>
            <a:r>
              <a:rPr lang="zh-CN" dirty="0"/>
              <a:t>第三级</a:t>
            </a:r>
          </a:p>
          <a:p>
            <a:pPr lvl="3"/>
            <a:r>
              <a:rPr lang="zh-CN" dirty="0"/>
              <a:t>第四级</a:t>
            </a:r>
          </a:p>
          <a:p>
            <a:pPr lvl="4"/>
            <a:r>
              <a:rPr lang="zh-CN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zh-CN" sz="1200"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zh-CN" sz="1200">
                <a:ea typeface="微软雅黑" panose="020B0503020204020204" pitchFamily="34" charset="-122"/>
              </a:defRPr>
            </a:lvl1pPr>
          </a:lstStyle>
          <a:p>
            <a:fld id="{DF61EA0F-A667-4B49-8422-0062BC55E249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381910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zh-CN"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lang="zh-CN"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lang="zh-CN"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lang="zh-CN"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lang="zh-CN"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zh-CN" smtClean="0"/>
              <a:t>1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1011769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altLang="zh-CN" smtClean="0"/>
              <a:t>6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1851196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2061006"/>
            <a:ext cx="10515600" cy="2387600"/>
          </a:xfrm>
        </p:spPr>
        <p:txBody>
          <a:bodyPr anchor="b">
            <a:normAutofit/>
          </a:bodyPr>
          <a:lstStyle>
            <a:lvl1pPr algn="l" latinLnBrk="0">
              <a:defRPr lang="zh-CN" sz="540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38202" y="5110609"/>
            <a:ext cx="6705599" cy="1137793"/>
          </a:xfrm>
        </p:spPr>
        <p:txBody>
          <a:bodyPr>
            <a:normAutofit/>
          </a:bodyPr>
          <a:lstStyle>
            <a:lvl1pPr marL="0" indent="0" algn="l" latinLnBrk="0">
              <a:lnSpc>
                <a:spcPct val="150000"/>
              </a:lnSpc>
              <a:spcBef>
                <a:spcPts val="600"/>
              </a:spcBef>
              <a:buNone/>
              <a:defRPr lang="zh-CN" sz="2800">
                <a:solidFill>
                  <a:srgbClr val="D24726"/>
                </a:solidFill>
                <a:latin typeface="+mj-lt"/>
              </a:defRPr>
            </a:lvl1pPr>
            <a:lvl2pPr marL="457200" indent="0" algn="ctr" latinLnBrk="0">
              <a:buNone/>
              <a:defRPr lang="zh-CN" sz="2000"/>
            </a:lvl2pPr>
            <a:lvl3pPr marL="914400" indent="0" algn="ctr" latinLnBrk="0">
              <a:buNone/>
              <a:defRPr lang="zh-CN" sz="1800"/>
            </a:lvl3pPr>
            <a:lvl4pPr marL="1371600" indent="0" algn="ctr" latinLnBrk="0">
              <a:buNone/>
              <a:defRPr lang="zh-CN" sz="1600"/>
            </a:lvl4pPr>
            <a:lvl5pPr marL="1828800" indent="0" algn="ctr" latinLnBrk="0">
              <a:buNone/>
              <a:defRPr lang="zh-CN" sz="1600"/>
            </a:lvl5pPr>
            <a:lvl6pPr marL="2286000" indent="0" algn="ctr" latinLnBrk="0">
              <a:buNone/>
              <a:defRPr lang="zh-CN" sz="1600"/>
            </a:lvl6pPr>
            <a:lvl7pPr marL="2743200" indent="0" algn="ctr" latinLnBrk="0">
              <a:buNone/>
              <a:defRPr lang="zh-CN" sz="1600"/>
            </a:lvl7pPr>
            <a:lvl8pPr marL="3200400" indent="0" algn="ctr" latinLnBrk="0">
              <a:buNone/>
              <a:defRPr lang="zh-CN" sz="1600"/>
            </a:lvl8pPr>
            <a:lvl9pPr marL="3657600" indent="0" algn="ctr" latinLnBrk="0">
              <a:buNone/>
              <a:defRPr lang="zh-CN"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t>2014/7/15</a:t>
            </a:fld>
            <a:endParaRPr 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t>‹#›</a:t>
            </a:fld>
            <a:endParaRPr lang="zh-CN"/>
          </a:p>
        </p:txBody>
      </p:sp>
      <p:sp>
        <p:nvSpPr>
          <p:cNvPr id="8" name="矩形 7"/>
          <p:cNvSpPr/>
          <p:nvPr userDrawn="1"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</p:spTree>
    <p:extLst>
      <p:ext uri="{BB962C8B-B14F-4D97-AF65-F5344CB8AC3E}">
        <p14:creationId xmlns:p14="http://schemas.microsoft.com/office/powerpoint/2010/main" val="17185494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 latinLnBrk="0">
              <a:defRPr lang="zh-CN" sz="360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t>2014/7/15</a:t>
            </a:fld>
            <a:endParaRPr 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t>‹#›</a:t>
            </a:fld>
            <a:endParaRPr lang="zh-CN"/>
          </a:p>
        </p:txBody>
      </p:sp>
      <p:sp>
        <p:nvSpPr>
          <p:cNvPr id="8" name="矩形 7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</p:spTree>
    <p:extLst>
      <p:ext uri="{BB962C8B-B14F-4D97-AF65-F5344CB8AC3E}">
        <p14:creationId xmlns:p14="http://schemas.microsoft.com/office/powerpoint/2010/main" val="596921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0095346" y="0"/>
            <a:ext cx="2096655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215419" y="365125"/>
            <a:ext cx="1819564" cy="5811838"/>
          </a:xfrm>
        </p:spPr>
        <p:txBody>
          <a:bodyPr vert="eaVert" anchor="b">
            <a:normAutofit/>
          </a:bodyPr>
          <a:lstStyle>
            <a:lvl1pPr latinLnBrk="0">
              <a:defRPr lang="zh-CN" sz="360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t>2014/7/15</a:t>
            </a:fld>
            <a:endParaRPr 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t>‹#›</a:t>
            </a:fld>
            <a:endParaRPr lang="zh-CN"/>
          </a:p>
        </p:txBody>
      </p:sp>
      <p:sp>
        <p:nvSpPr>
          <p:cNvPr id="8" name="矩形 7"/>
          <p:cNvSpPr/>
          <p:nvPr userDrawn="1"/>
        </p:nvSpPr>
        <p:spPr>
          <a:xfrm>
            <a:off x="10095346" y="0"/>
            <a:ext cx="2096655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</p:spTree>
    <p:extLst>
      <p:ext uri="{BB962C8B-B14F-4D97-AF65-F5344CB8AC3E}">
        <p14:creationId xmlns:p14="http://schemas.microsoft.com/office/powerpoint/2010/main" val="1302266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4434" y="0"/>
            <a:ext cx="10749367" cy="1208868"/>
          </a:xfrm>
        </p:spPr>
        <p:txBody>
          <a:bodyPr anchor="b">
            <a:normAutofit/>
          </a:bodyPr>
          <a:lstStyle>
            <a:lvl1pPr latinLnBrk="0">
              <a:defRPr lang="zh-CN" sz="360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1" y="1825625"/>
            <a:ext cx="4167753" cy="4351338"/>
          </a:xfrm>
        </p:spPr>
        <p:txBody>
          <a:bodyPr>
            <a:normAutofit/>
          </a:bodyPr>
          <a:lstStyle>
            <a:lvl1pPr marL="0" indent="0" latinLnBrk="0">
              <a:lnSpc>
                <a:spcPct val="150000"/>
              </a:lnSpc>
              <a:spcAft>
                <a:spcPts val="1200"/>
              </a:spcAft>
              <a:buNone/>
              <a:defRPr lang="zh-CN" sz="1600">
                <a:solidFill>
                  <a:schemeClr val="bg1">
                    <a:lumMod val="50000"/>
                  </a:schemeClr>
                </a:solidFill>
              </a:defRPr>
            </a:lvl1pPr>
            <a:lvl2pPr latinLnBrk="0">
              <a:lnSpc>
                <a:spcPct val="150000"/>
              </a:lnSpc>
              <a:spcAft>
                <a:spcPts val="1200"/>
              </a:spcAft>
              <a:defRPr lang="zh-CN" sz="1400">
                <a:solidFill>
                  <a:schemeClr val="bg1">
                    <a:lumMod val="50000"/>
                  </a:schemeClr>
                </a:solidFill>
              </a:defRPr>
            </a:lvl2pPr>
            <a:lvl3pPr latinLnBrk="0">
              <a:lnSpc>
                <a:spcPct val="150000"/>
              </a:lnSpc>
              <a:spcAft>
                <a:spcPts val="1200"/>
              </a:spcAft>
              <a:defRPr lang="zh-CN" sz="1200">
                <a:solidFill>
                  <a:schemeClr val="bg1">
                    <a:lumMod val="50000"/>
                  </a:schemeClr>
                </a:solidFill>
              </a:defRPr>
            </a:lvl3pPr>
            <a:lvl4pPr latinLnBrk="0">
              <a:lnSpc>
                <a:spcPct val="150000"/>
              </a:lnSpc>
              <a:spcAft>
                <a:spcPts val="1200"/>
              </a:spcAft>
              <a:defRPr lang="zh-CN" sz="1100">
                <a:solidFill>
                  <a:schemeClr val="bg1">
                    <a:lumMod val="50000"/>
                  </a:schemeClr>
                </a:solidFill>
              </a:defRPr>
            </a:lvl4pPr>
            <a:lvl5pPr latinLnBrk="0">
              <a:lnSpc>
                <a:spcPct val="150000"/>
              </a:lnSpc>
              <a:spcAft>
                <a:spcPts val="1200"/>
              </a:spcAft>
              <a:defRPr lang="zh-CN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t>2014/7/15</a:t>
            </a:fld>
            <a:endParaRPr 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t>‹#›</a:t>
            </a:fld>
            <a:endParaRPr lang="zh-CN"/>
          </a:p>
        </p:txBody>
      </p:sp>
      <p:sp>
        <p:nvSpPr>
          <p:cNvPr id="8" name="矩形 7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</p:spTree>
    <p:extLst>
      <p:ext uri="{BB962C8B-B14F-4D97-AF65-F5344CB8AC3E}">
        <p14:creationId xmlns:p14="http://schemas.microsoft.com/office/powerpoint/2010/main" val="218583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5656882" y="1709738"/>
            <a:ext cx="653511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1" y="2402238"/>
            <a:ext cx="4508715" cy="2187227"/>
          </a:xfrm>
        </p:spPr>
        <p:txBody>
          <a:bodyPr anchor="ctr">
            <a:noAutofit/>
          </a:bodyPr>
          <a:lstStyle>
            <a:lvl1pPr algn="l" latinLnBrk="0">
              <a:defRPr lang="zh-CN" sz="4800">
                <a:solidFill>
                  <a:srgbClr val="D24726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23308" y="2402237"/>
            <a:ext cx="5269424" cy="2187226"/>
          </a:xfrm>
        </p:spPr>
        <p:txBody>
          <a:bodyPr anchor="ctr">
            <a:normAutofit/>
          </a:bodyPr>
          <a:lstStyle>
            <a:lvl1pPr marL="0" indent="0" latinLnBrk="0">
              <a:lnSpc>
                <a:spcPct val="150000"/>
              </a:lnSpc>
              <a:buNone/>
              <a:defRPr lang="zh-CN" sz="2800">
                <a:solidFill>
                  <a:schemeClr val="bg1"/>
                </a:solidFill>
                <a:latin typeface="+mj-lt"/>
              </a:defRPr>
            </a:lvl1pPr>
            <a:lvl2pPr marL="457200" indent="0" latinLnBrk="0">
              <a:buNone/>
              <a:defRPr lang="zh-CN" sz="2000"/>
            </a:lvl2pPr>
            <a:lvl3pPr marL="914400" indent="0" latinLnBrk="0">
              <a:buNone/>
              <a:defRPr lang="zh-CN" sz="1800"/>
            </a:lvl3pPr>
            <a:lvl4pPr marL="1371600" indent="0" latinLnBrk="0">
              <a:buNone/>
              <a:defRPr lang="zh-CN" sz="1600"/>
            </a:lvl4pPr>
            <a:lvl5pPr marL="1828800" indent="0" latinLnBrk="0">
              <a:buNone/>
              <a:defRPr lang="zh-CN" sz="1600"/>
            </a:lvl5pPr>
            <a:lvl6pPr marL="2286000" indent="0" latinLnBrk="0">
              <a:buNone/>
              <a:defRPr lang="zh-CN" sz="1600"/>
            </a:lvl6pPr>
            <a:lvl7pPr marL="2743200" indent="0" latinLnBrk="0">
              <a:buNone/>
              <a:defRPr lang="zh-CN" sz="1600"/>
            </a:lvl7pPr>
            <a:lvl8pPr marL="3200400" indent="0" latinLnBrk="0">
              <a:buNone/>
              <a:defRPr lang="zh-CN" sz="1600"/>
            </a:lvl8pPr>
            <a:lvl9pPr marL="3657600" indent="0" latinLnBrk="0">
              <a:buNone/>
              <a:defRPr lang="zh-CN"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t>2014/7/15</a:t>
            </a:fld>
            <a:endParaRPr 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t>‹#›</a:t>
            </a:fld>
            <a:endParaRPr lang="zh-CN"/>
          </a:p>
        </p:txBody>
      </p:sp>
      <p:sp>
        <p:nvSpPr>
          <p:cNvPr id="8" name="矩形 7"/>
          <p:cNvSpPr/>
          <p:nvPr userDrawn="1"/>
        </p:nvSpPr>
        <p:spPr>
          <a:xfrm>
            <a:off x="5656882" y="1709738"/>
            <a:ext cx="653511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</p:spTree>
    <p:extLst>
      <p:ext uri="{BB962C8B-B14F-4D97-AF65-F5344CB8AC3E}">
        <p14:creationId xmlns:p14="http://schemas.microsoft.com/office/powerpoint/2010/main" val="1335655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 latinLnBrk="0">
              <a:defRPr lang="zh-CN" sz="360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vert="horz" lIns="91440" tIns="45720" rIns="91440" bIns="45720" rtlCol="0">
            <a:normAutofit/>
          </a:bodyPr>
          <a:lstStyle>
            <a:lvl1pPr latinLnBrk="0">
              <a:defRPr lang="zh-CN" sz="1600">
                <a:solidFill>
                  <a:schemeClr val="bg1">
                    <a:lumMod val="50000"/>
                  </a:schemeClr>
                </a:solidFill>
              </a:defRPr>
            </a:lvl1pPr>
            <a:lvl2pPr latinLnBrk="0">
              <a:defRPr lang="zh-CN" sz="1400">
                <a:solidFill>
                  <a:schemeClr val="bg1">
                    <a:lumMod val="50000"/>
                  </a:schemeClr>
                </a:solidFill>
              </a:defRPr>
            </a:lvl2pPr>
            <a:lvl3pPr latinLnBrk="0">
              <a:defRPr lang="zh-CN" sz="1200">
                <a:solidFill>
                  <a:schemeClr val="bg1">
                    <a:lumMod val="50000"/>
                  </a:schemeClr>
                </a:solidFill>
              </a:defRPr>
            </a:lvl3pPr>
            <a:lvl4pPr latinLnBrk="0">
              <a:defRPr lang="zh-CN" sz="1100">
                <a:solidFill>
                  <a:schemeClr val="bg1">
                    <a:lumMod val="50000"/>
                  </a:schemeClr>
                </a:solidFill>
              </a:defRPr>
            </a:lvl4pPr>
            <a:lvl5pPr latinLnBrk="0">
              <a:defRPr lang="zh-CN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单击此处编辑母版文本样式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第二级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第三级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第四级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vert="horz" lIns="91440" tIns="45720" rIns="91440" bIns="45720" rtlCol="0">
            <a:normAutofit/>
          </a:bodyPr>
          <a:lstStyle>
            <a:lvl1pPr latinLnBrk="0">
              <a:defRPr lang="zh-CN" sz="1600">
                <a:solidFill>
                  <a:schemeClr val="bg1">
                    <a:lumMod val="50000"/>
                  </a:schemeClr>
                </a:solidFill>
              </a:defRPr>
            </a:lvl1pPr>
            <a:lvl2pPr latinLnBrk="0">
              <a:defRPr lang="zh-CN" sz="1400">
                <a:solidFill>
                  <a:schemeClr val="bg1">
                    <a:lumMod val="50000"/>
                  </a:schemeClr>
                </a:solidFill>
              </a:defRPr>
            </a:lvl2pPr>
            <a:lvl3pPr latinLnBrk="0">
              <a:defRPr lang="zh-CN" sz="1200">
                <a:solidFill>
                  <a:schemeClr val="bg1">
                    <a:lumMod val="50000"/>
                  </a:schemeClr>
                </a:solidFill>
              </a:defRPr>
            </a:lvl3pPr>
            <a:lvl4pPr latinLnBrk="0">
              <a:defRPr lang="zh-CN" sz="1100">
                <a:solidFill>
                  <a:schemeClr val="bg1">
                    <a:lumMod val="50000"/>
                  </a:schemeClr>
                </a:solidFill>
              </a:defRPr>
            </a:lvl4pPr>
            <a:lvl5pPr latinLnBrk="0">
              <a:defRPr lang="zh-CN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单击此处编辑母版文本样式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第二级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第三级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第四级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t>2014/7/15</a:t>
            </a:fld>
            <a:endParaRPr 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t>‹#›</a:t>
            </a:fld>
            <a:endParaRPr lang="zh-CN"/>
          </a:p>
        </p:txBody>
      </p:sp>
      <p:sp>
        <p:nvSpPr>
          <p:cNvPr id="9" name="矩形 8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</p:spTree>
    <p:extLst>
      <p:ext uri="{BB962C8B-B14F-4D97-AF65-F5344CB8AC3E}">
        <p14:creationId xmlns:p14="http://schemas.microsoft.com/office/powerpoint/2010/main" val="3328223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0"/>
            <a:ext cx="10737851" cy="1228436"/>
          </a:xfrm>
        </p:spPr>
        <p:txBody>
          <a:bodyPr anchor="b">
            <a:normAutofit/>
          </a:bodyPr>
          <a:lstStyle>
            <a:lvl1pPr latinLnBrk="0">
              <a:defRPr lang="zh-CN" sz="360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1489075"/>
            <a:ext cx="5156200" cy="641350"/>
          </a:xfrm>
        </p:spPr>
        <p:txBody>
          <a:bodyPr anchor="b"/>
          <a:lstStyle>
            <a:lvl1pPr marL="0" indent="0" latinLnBrk="0">
              <a:buNone/>
              <a:defRPr lang="zh-CN" sz="2400" b="1"/>
            </a:lvl1pPr>
            <a:lvl2pPr marL="457200" indent="0" latinLnBrk="0">
              <a:buNone/>
              <a:defRPr lang="zh-CN" sz="2000" b="1"/>
            </a:lvl2pPr>
            <a:lvl3pPr marL="914400" indent="0" latinLnBrk="0">
              <a:buNone/>
              <a:defRPr lang="zh-CN" sz="1800" b="1"/>
            </a:lvl3pPr>
            <a:lvl4pPr marL="1371600" indent="0" latinLnBrk="0">
              <a:buNone/>
              <a:defRPr lang="zh-CN" sz="1600" b="1"/>
            </a:lvl4pPr>
            <a:lvl5pPr marL="1828800" indent="0" latinLnBrk="0">
              <a:buNone/>
              <a:defRPr lang="zh-CN" sz="1600" b="1"/>
            </a:lvl5pPr>
            <a:lvl6pPr marL="2286000" indent="0" latinLnBrk="0">
              <a:buNone/>
              <a:defRPr lang="zh-CN" sz="1600" b="1"/>
            </a:lvl6pPr>
            <a:lvl7pPr marL="2743200" indent="0" latinLnBrk="0">
              <a:buNone/>
              <a:defRPr lang="zh-CN" sz="1600" b="1"/>
            </a:lvl7pPr>
            <a:lvl8pPr marL="3200400" indent="0" latinLnBrk="0">
              <a:buNone/>
              <a:defRPr lang="zh-CN" sz="1600" b="1"/>
            </a:lvl8pPr>
            <a:lvl9pPr marL="3657600" indent="0" latinLnBrk="0">
              <a:buNone/>
              <a:defRPr lang="zh-CN"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1851" y="2193927"/>
            <a:ext cx="5156200" cy="3978275"/>
          </a:xfrm>
        </p:spPr>
        <p:txBody>
          <a:bodyPr vert="horz" lIns="91440" tIns="45720" rIns="91440" bIns="45720" rtlCol="0">
            <a:normAutofit/>
          </a:bodyPr>
          <a:lstStyle>
            <a:lvl1pPr latinLnBrk="0">
              <a:defRPr lang="zh-CN" sz="1600">
                <a:solidFill>
                  <a:schemeClr val="bg1">
                    <a:lumMod val="50000"/>
                  </a:schemeClr>
                </a:solidFill>
              </a:defRPr>
            </a:lvl1pPr>
            <a:lvl2pPr latinLnBrk="0">
              <a:defRPr lang="zh-CN" sz="1400">
                <a:solidFill>
                  <a:schemeClr val="bg1">
                    <a:lumMod val="50000"/>
                  </a:schemeClr>
                </a:solidFill>
              </a:defRPr>
            </a:lvl2pPr>
            <a:lvl3pPr latinLnBrk="0">
              <a:defRPr lang="zh-CN" sz="1200">
                <a:solidFill>
                  <a:schemeClr val="bg1">
                    <a:lumMod val="50000"/>
                  </a:schemeClr>
                </a:solidFill>
              </a:defRPr>
            </a:lvl3pPr>
            <a:lvl4pPr latinLnBrk="0">
              <a:defRPr lang="zh-CN" sz="1100">
                <a:solidFill>
                  <a:schemeClr val="bg1">
                    <a:lumMod val="50000"/>
                  </a:schemeClr>
                </a:solidFill>
              </a:defRPr>
            </a:lvl4pPr>
            <a:lvl5pPr latinLnBrk="0">
              <a:defRPr lang="zh-CN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单击此处编辑母版文本样式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第二级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第三级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第四级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89664" y="1489075"/>
            <a:ext cx="5157787" cy="641350"/>
          </a:xfrm>
        </p:spPr>
        <p:txBody>
          <a:bodyPr anchor="b"/>
          <a:lstStyle>
            <a:lvl1pPr marL="0" indent="0" latinLnBrk="0">
              <a:buNone/>
              <a:defRPr lang="zh-CN" sz="2400" b="1"/>
            </a:lvl1pPr>
            <a:lvl2pPr marL="457200" indent="0" latinLnBrk="0">
              <a:buNone/>
              <a:defRPr lang="zh-CN" sz="2000" b="1"/>
            </a:lvl2pPr>
            <a:lvl3pPr marL="914400" indent="0" latinLnBrk="0">
              <a:buNone/>
              <a:defRPr lang="zh-CN" sz="1800" b="1"/>
            </a:lvl3pPr>
            <a:lvl4pPr marL="1371600" indent="0" latinLnBrk="0">
              <a:buNone/>
              <a:defRPr lang="zh-CN" sz="1600" b="1"/>
            </a:lvl4pPr>
            <a:lvl5pPr marL="1828800" indent="0" latinLnBrk="0">
              <a:buNone/>
              <a:defRPr lang="zh-CN" sz="1600" b="1"/>
            </a:lvl5pPr>
            <a:lvl6pPr marL="2286000" indent="0" latinLnBrk="0">
              <a:buNone/>
              <a:defRPr lang="zh-CN" sz="1600" b="1"/>
            </a:lvl6pPr>
            <a:lvl7pPr marL="2743200" indent="0" latinLnBrk="0">
              <a:buNone/>
              <a:defRPr lang="zh-CN" sz="1600" b="1"/>
            </a:lvl7pPr>
            <a:lvl8pPr marL="3200400" indent="0" latinLnBrk="0">
              <a:buNone/>
              <a:defRPr lang="zh-CN" sz="1600" b="1"/>
            </a:lvl8pPr>
            <a:lvl9pPr marL="3657600" indent="0" latinLnBrk="0">
              <a:buNone/>
              <a:defRPr lang="zh-CN"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89664" y="2193927"/>
            <a:ext cx="5157787" cy="3978275"/>
          </a:xfrm>
        </p:spPr>
        <p:txBody>
          <a:bodyPr vert="horz" lIns="91440" tIns="45720" rIns="91440" bIns="45720" rtlCol="0">
            <a:normAutofit/>
          </a:bodyPr>
          <a:lstStyle>
            <a:lvl1pPr latinLnBrk="0">
              <a:defRPr lang="zh-CN" sz="1600">
                <a:solidFill>
                  <a:schemeClr val="bg1">
                    <a:lumMod val="50000"/>
                  </a:schemeClr>
                </a:solidFill>
              </a:defRPr>
            </a:lvl1pPr>
            <a:lvl2pPr latinLnBrk="0">
              <a:defRPr lang="zh-CN" sz="1400">
                <a:solidFill>
                  <a:schemeClr val="bg1">
                    <a:lumMod val="50000"/>
                  </a:schemeClr>
                </a:solidFill>
              </a:defRPr>
            </a:lvl2pPr>
            <a:lvl3pPr latinLnBrk="0">
              <a:defRPr lang="zh-CN" sz="1200">
                <a:solidFill>
                  <a:schemeClr val="bg1">
                    <a:lumMod val="50000"/>
                  </a:schemeClr>
                </a:solidFill>
              </a:defRPr>
            </a:lvl3pPr>
            <a:lvl4pPr latinLnBrk="0">
              <a:defRPr lang="zh-CN" sz="1100">
                <a:solidFill>
                  <a:schemeClr val="bg1">
                    <a:lumMod val="50000"/>
                  </a:schemeClr>
                </a:solidFill>
              </a:defRPr>
            </a:lvl4pPr>
            <a:lvl5pPr latinLnBrk="0">
              <a:defRPr lang="zh-CN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单击此处编辑母版文本样式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第二级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第三级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第四级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t>2014/7/15</a:t>
            </a:fld>
            <a:endParaRPr 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t>‹#›</a:t>
            </a:fld>
            <a:endParaRPr lang="zh-CN"/>
          </a:p>
        </p:txBody>
      </p:sp>
      <p:sp>
        <p:nvSpPr>
          <p:cNvPr id="11" name="矩形 10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</p:spTree>
    <p:extLst>
      <p:ext uri="{BB962C8B-B14F-4D97-AF65-F5344CB8AC3E}">
        <p14:creationId xmlns:p14="http://schemas.microsoft.com/office/powerpoint/2010/main" val="3606029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 latinLnBrk="0">
              <a:defRPr lang="zh-CN" sz="360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t>2014/7/15</a:t>
            </a:fld>
            <a:endParaRPr 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t>‹#›</a:t>
            </a:fld>
            <a:endParaRPr lang="zh-CN"/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</p:spTree>
    <p:extLst>
      <p:ext uri="{BB962C8B-B14F-4D97-AF65-F5344CB8AC3E}">
        <p14:creationId xmlns:p14="http://schemas.microsoft.com/office/powerpoint/2010/main" val="100814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t>2014/7/15</a:t>
            </a:fld>
            <a:endParaRPr 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4037432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题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 latinLnBrk="0">
              <a:defRPr lang="zh-CN"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 vert="horz" lIns="91440" tIns="45720" rIns="91440" bIns="45720" rtlCol="0">
            <a:normAutofit/>
          </a:bodyPr>
          <a:lstStyle>
            <a:lvl1pPr latinLnBrk="0">
              <a:defRPr lang="zh-CN" sz="1600">
                <a:solidFill>
                  <a:schemeClr val="bg1">
                    <a:lumMod val="50000"/>
                  </a:schemeClr>
                </a:solidFill>
              </a:defRPr>
            </a:lvl1pPr>
            <a:lvl2pPr latinLnBrk="0">
              <a:defRPr lang="zh-CN" sz="1400">
                <a:solidFill>
                  <a:schemeClr val="bg1">
                    <a:lumMod val="50000"/>
                  </a:schemeClr>
                </a:solidFill>
              </a:defRPr>
            </a:lvl2pPr>
            <a:lvl3pPr latinLnBrk="0">
              <a:defRPr lang="zh-CN" sz="1200">
                <a:solidFill>
                  <a:schemeClr val="bg1">
                    <a:lumMod val="50000"/>
                  </a:schemeClr>
                </a:solidFill>
              </a:defRPr>
            </a:lvl3pPr>
            <a:lvl4pPr latinLnBrk="0">
              <a:defRPr lang="zh-CN" sz="1100">
                <a:solidFill>
                  <a:schemeClr val="bg1">
                    <a:lumMod val="50000"/>
                  </a:schemeClr>
                </a:solidFill>
              </a:defRPr>
            </a:lvl4pPr>
            <a:lvl5pPr latinLnBrk="0">
              <a:defRPr lang="zh-CN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单击此处编辑母版文本样式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第二级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第三级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第四级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 latinLnBrk="0">
              <a:buNone/>
              <a:defRPr lang="zh-CN" sz="1600"/>
            </a:lvl1pPr>
            <a:lvl2pPr marL="457200" indent="0" latinLnBrk="0">
              <a:buNone/>
              <a:defRPr lang="zh-CN" sz="1400"/>
            </a:lvl2pPr>
            <a:lvl3pPr marL="914400" indent="0" latinLnBrk="0">
              <a:buNone/>
              <a:defRPr lang="zh-CN" sz="1200"/>
            </a:lvl3pPr>
            <a:lvl4pPr marL="1371600" indent="0" latinLnBrk="0">
              <a:buNone/>
              <a:defRPr lang="zh-CN" sz="1000"/>
            </a:lvl4pPr>
            <a:lvl5pPr marL="1828800" indent="0" latinLnBrk="0">
              <a:buNone/>
              <a:defRPr lang="zh-CN" sz="1000"/>
            </a:lvl5pPr>
            <a:lvl6pPr marL="2286000" indent="0" latinLnBrk="0">
              <a:buNone/>
              <a:defRPr lang="zh-CN" sz="1000"/>
            </a:lvl6pPr>
            <a:lvl7pPr marL="2743200" indent="0" latinLnBrk="0">
              <a:buNone/>
              <a:defRPr lang="zh-CN" sz="1000"/>
            </a:lvl7pPr>
            <a:lvl8pPr marL="3200400" indent="0" latinLnBrk="0">
              <a:buNone/>
              <a:defRPr lang="zh-CN" sz="1000"/>
            </a:lvl8pPr>
            <a:lvl9pPr marL="3657600" indent="0" latinLnBrk="0">
              <a:buNone/>
              <a:defRPr lang="zh-CN"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t>2014/7/15</a:t>
            </a:fld>
            <a:endParaRPr 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1784193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题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 latinLnBrk="0">
              <a:defRPr lang="zh-CN"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 latinLnBrk="0">
              <a:buNone/>
              <a:defRPr lang="zh-CN" sz="3200"/>
            </a:lvl1pPr>
            <a:lvl2pPr marL="457200" indent="0" latinLnBrk="0">
              <a:buNone/>
              <a:defRPr lang="zh-CN" sz="2800"/>
            </a:lvl2pPr>
            <a:lvl3pPr marL="914400" indent="0" latinLnBrk="0">
              <a:buNone/>
              <a:defRPr lang="zh-CN" sz="2400"/>
            </a:lvl3pPr>
            <a:lvl4pPr marL="1371600" indent="0" latinLnBrk="0">
              <a:buNone/>
              <a:defRPr lang="zh-CN" sz="2000"/>
            </a:lvl4pPr>
            <a:lvl5pPr marL="1828800" indent="0" latinLnBrk="0">
              <a:buNone/>
              <a:defRPr lang="zh-CN" sz="2000"/>
            </a:lvl5pPr>
            <a:lvl6pPr marL="2286000" indent="0" latinLnBrk="0">
              <a:buNone/>
              <a:defRPr lang="zh-CN" sz="2000"/>
            </a:lvl6pPr>
            <a:lvl7pPr marL="2743200" indent="0" latinLnBrk="0">
              <a:buNone/>
              <a:defRPr lang="zh-CN" sz="2000"/>
            </a:lvl7pPr>
            <a:lvl8pPr marL="3200400" indent="0" latinLnBrk="0">
              <a:buNone/>
              <a:defRPr lang="zh-CN" sz="2000"/>
            </a:lvl8pPr>
            <a:lvl9pPr marL="3657600" indent="0" latinLnBrk="0">
              <a:buNone/>
              <a:defRPr lang="zh-CN" sz="2000"/>
            </a:lvl9pPr>
          </a:lstStyle>
          <a:p>
            <a:r>
              <a:rPr lang="zh-CN" altLang="en-US" smtClean="0"/>
              <a:t>单击图标添加图片</a:t>
            </a:r>
            <a:endParaRPr lang="zh-CN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 latinLnBrk="0">
              <a:buNone/>
              <a:defRPr lang="zh-CN" sz="1600"/>
            </a:lvl1pPr>
            <a:lvl2pPr marL="457200" indent="0" latinLnBrk="0">
              <a:buNone/>
              <a:defRPr lang="zh-CN" sz="1400"/>
            </a:lvl2pPr>
            <a:lvl3pPr marL="914400" indent="0" latinLnBrk="0">
              <a:buNone/>
              <a:defRPr lang="zh-CN" sz="1200"/>
            </a:lvl3pPr>
            <a:lvl4pPr marL="1371600" indent="0" latinLnBrk="0">
              <a:buNone/>
              <a:defRPr lang="zh-CN" sz="1000"/>
            </a:lvl4pPr>
            <a:lvl5pPr marL="1828800" indent="0" latinLnBrk="0">
              <a:buNone/>
              <a:defRPr lang="zh-CN" sz="1000"/>
            </a:lvl5pPr>
            <a:lvl6pPr marL="2286000" indent="0" latinLnBrk="0">
              <a:buNone/>
              <a:defRPr lang="zh-CN" sz="1000"/>
            </a:lvl6pPr>
            <a:lvl7pPr marL="2743200" indent="0" latinLnBrk="0">
              <a:buNone/>
              <a:defRPr lang="zh-CN" sz="1000"/>
            </a:lvl7pPr>
            <a:lvl8pPr marL="3200400" indent="0" latinLnBrk="0">
              <a:buNone/>
              <a:defRPr lang="zh-CN" sz="1000"/>
            </a:lvl8pPr>
            <a:lvl9pPr marL="3657600" indent="0" latinLnBrk="0">
              <a:buNone/>
              <a:defRPr lang="zh-CN"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t>2014/7/15</a:t>
            </a:fld>
            <a:endParaRPr 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3161095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dirty="0"/>
              <a:t>单击此处编辑母版文本样式</a:t>
            </a:r>
          </a:p>
          <a:p>
            <a:pPr lvl="1"/>
            <a:r>
              <a:rPr lang="zh-CN" dirty="0"/>
              <a:t>第二级</a:t>
            </a:r>
          </a:p>
          <a:p>
            <a:pPr lvl="2"/>
            <a:r>
              <a:rPr lang="zh-CN" dirty="0"/>
              <a:t>第三级</a:t>
            </a:r>
          </a:p>
          <a:p>
            <a:pPr lvl="3"/>
            <a:r>
              <a:rPr lang="zh-CN" dirty="0"/>
              <a:t>第四级</a:t>
            </a:r>
          </a:p>
          <a:p>
            <a:pPr lvl="4"/>
            <a:r>
              <a:rPr lang="zh-CN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zh-CN"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BEEBAAA-29B5-4AF5-BC5F-7E580C29002D}" type="datetimeFigureOut">
              <a:rPr lang="en-US" altLang="zh-CN" smtClean="0"/>
              <a:pPr/>
              <a:t>11/25/2016</a:t>
            </a:fld>
            <a:endParaRPr lang="en-US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648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latinLnBrk="0">
              <a:defRPr lang="zh-CN"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077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zh-CN"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9860EDB8-5305-433F-BE41-D7A86D811DB3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94675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lang="zh-CN" sz="4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zh-CN" sz="2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zh-CN" sz="2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zh-CN"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zh-CN"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zh-CN"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ID"/><Relationship Id="rId1" Type="http://schemas.microsoft.com/office/2007/relationships/media" Target="../media/media1.MID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crosoft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o15.officeredir.microsoft.com/r/rlid2013GettingStartedCntrPPT?clid=205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dirty="0"/>
              <a:t>欢迎使用 </a:t>
            </a:r>
            <a:r>
              <a:rPr lang="zh-CN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PowerPoint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zh-CN" dirty="0">
                <a:latin typeface="微软雅黑" panose="020B0503020204020204" pitchFamily="34" charset="-122"/>
              </a:rPr>
              <a:t>轻松自信地设计和交付精美的演示文稿。</a:t>
            </a:r>
          </a:p>
        </p:txBody>
      </p:sp>
      <p:pic>
        <p:nvPicPr>
          <p:cNvPr id="4" name="BackMusic.MI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807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10000">
        <p:cut/>
      </p:transition>
    </mc:Choice>
    <mc:Fallback xmlns="">
      <p:transition advTm="1000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产品特性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8674643"/>
              </p:ext>
            </p:extLst>
          </p:nvPr>
        </p:nvGraphicFramePr>
        <p:xfrm>
          <a:off x="838201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06049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000">
        <p:fade/>
      </p:transition>
    </mc:Choice>
    <mc:Fallback xmlns="">
      <p:transition spd="med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5F766C8-7C50-46E4-A28F-CDF69C2B50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A5F766C8-7C50-46E4-A28F-CDF69C2B50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A5F766C8-7C50-46E4-A28F-CDF69C2B50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graphicEl>
                                              <a:dgm id="{A5F766C8-7C50-46E4-A28F-CDF69C2B501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graphicEl>
                                              <a:dgm id="{A5F766C8-7C50-46E4-A28F-CDF69C2B50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graphicEl>
                                              <a:dgm id="{A5F766C8-7C50-46E4-A28F-CDF69C2B50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6CF160E-909C-4FD1-A9B4-13053FF805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graphicEl>
                                              <a:dgm id="{C6CF160E-909C-4FD1-A9B4-13053FF805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graphicEl>
                                              <a:dgm id="{C6CF160E-909C-4FD1-A9B4-13053FF805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C6CF160E-909C-4FD1-A9B4-13053FF805C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C6CF160E-909C-4FD1-A9B4-13053FF805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C6CF160E-909C-4FD1-A9B4-13053FF805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20362DE-B653-405A-AB0F-175F7B0C65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920362DE-B653-405A-AB0F-175F7B0C65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920362DE-B653-405A-AB0F-175F7B0C65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graphicEl>
                                              <a:dgm id="{920362DE-B653-405A-AB0F-175F7B0C657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920362DE-B653-405A-AB0F-175F7B0C65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920362DE-B653-405A-AB0F-175F7B0C65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便捷的</a:t>
            </a:r>
            <a:r>
              <a:rPr lang="zh-CN" dirty="0" smtClean="0"/>
              <a:t>设计</a:t>
            </a:r>
            <a:r>
              <a:rPr lang="zh-CN" altLang="en-US" dirty="0"/>
              <a:t>理念</a:t>
            </a:r>
            <a:endParaRPr lang="zh-CN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4"/>
            <a:ext cx="4876800" cy="4447761"/>
          </a:xfrm>
        </p:spPr>
        <p:txBody>
          <a:bodyPr>
            <a:normAutofit/>
          </a:bodyPr>
          <a:lstStyle/>
          <a:p>
            <a:r>
              <a:rPr lang="zh-CN" dirty="0"/>
              <a:t>从一开始，您就可以访问到漂亮的宽屏主题，您很容易就可以更改主题，使主题与您的风格相适应。每个主题都有若干颜色变体，您可以混合和匹配它们。</a:t>
            </a:r>
          </a:p>
          <a:p>
            <a:r>
              <a:rPr lang="zh-CN" dirty="0"/>
              <a:t>“合并形状”和颜色匹配取色器等新功能为您的设计提供新的机会。</a:t>
            </a:r>
          </a:p>
          <a:p>
            <a:r>
              <a:rPr lang="zh-CN" dirty="0"/>
              <a:t>使用对齐参考线和智能参考线完美快速对齐布局、照片和图示。</a:t>
            </a:r>
          </a:p>
          <a:p>
            <a:endParaRPr lang="zh-CN" dirty="0"/>
          </a:p>
          <a:p>
            <a:endParaRPr lang="zh-CN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9536" y="1746236"/>
            <a:ext cx="5243044" cy="296502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9536" y="4842096"/>
            <a:ext cx="2560319" cy="14224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2358" y="4833206"/>
            <a:ext cx="2560222" cy="1431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733893"/>
      </p:ext>
    </p:extLst>
  </p:cSld>
  <p:clrMapOvr>
    <a:masterClrMapping/>
  </p:clrMapOvr>
  <p:transition spd="slow" advTm="10000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瞩目的演示方案</a:t>
            </a:r>
            <a:endParaRPr lang="zh-CN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6093884" cy="4433752"/>
          </a:xfrm>
        </p:spPr>
        <p:txBody>
          <a:bodyPr>
            <a:normAutofit/>
          </a:bodyPr>
          <a:lstStyle/>
          <a:p>
            <a:r>
              <a:rPr lang="zh-CN" dirty="0"/>
              <a:t>改进的“演示者视图”包含了新的工具，方便您进行控制。新的即时自动扩展功能可为您应用适宜的设置，使您可以集中精力讲解，不必因显示而分心。</a:t>
            </a:r>
          </a:p>
          <a:p>
            <a:endParaRPr lang="zh-CN" sz="1050" dirty="0"/>
          </a:p>
          <a:p>
            <a:pPr lvl="1"/>
            <a:r>
              <a:rPr lang="zh-CN" b="1" dirty="0"/>
              <a:t>幻灯片缩放</a:t>
            </a:r>
            <a:r>
              <a:rPr lang="zh-CN" dirty="0"/>
              <a:t> – 有助于使您的观众将注意力放到您的思想上。只需单击即可放大或缩小特定图示、图表或图形。</a:t>
            </a:r>
          </a:p>
          <a:p>
            <a:endParaRPr lang="zh-CN" sz="1100" dirty="0"/>
          </a:p>
          <a:p>
            <a:pPr lvl="1"/>
            <a:r>
              <a:rPr lang="zh-CN" b="1" dirty="0"/>
              <a:t>幻灯片浏览器</a:t>
            </a:r>
            <a:r>
              <a:rPr lang="zh-CN" dirty="0"/>
              <a:t> – 使用该功能，用户可以直观地浏览和导航到其他幻灯片，而不必离开“幻灯片放映”视图。您的观众仅会看您正演示的幻灯片。</a:t>
            </a:r>
          </a:p>
          <a:p>
            <a:endParaRPr lang="zh-CN" dirty="0"/>
          </a:p>
          <a:p>
            <a:endParaRPr lang="zh-CN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7900" y="5052985"/>
            <a:ext cx="495300" cy="4476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285" y="3720024"/>
            <a:ext cx="499915" cy="44504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335" y="1840906"/>
            <a:ext cx="4038599" cy="225742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335" y="4435802"/>
            <a:ext cx="4036895" cy="1682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676004"/>
      </p:ext>
    </p:extLst>
  </p:cSld>
  <p:clrMapOvr>
    <a:masterClrMapping/>
  </p:clrMapOvr>
  <p:transition spd="slow" advTm="10000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紧密的团队</a:t>
            </a:r>
            <a:r>
              <a:rPr lang="zh-CN" dirty="0" smtClean="0"/>
              <a:t>协作</a:t>
            </a:r>
            <a:endParaRPr lang="zh-CN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dirty="0"/>
              <a:t>可从不同的计算机与其他人在同一时间协作进行编辑，而且会话功能改进了注释系统。 </a:t>
            </a:r>
          </a:p>
          <a:p>
            <a:r>
              <a:rPr lang="zh-CN" dirty="0"/>
              <a:t>在线共享很简单。即使您的观众没有安装 </a:t>
            </a:r>
            <a:r>
              <a:rPr lang="zh-CN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PowerPoint</a:t>
            </a:r>
            <a:r>
              <a:rPr lang="zh-CN" dirty="0"/>
              <a:t>，也可以使用“联机演示”将幻灯片映射到他们的浏览器供其观看。</a:t>
            </a:r>
          </a:p>
          <a:p>
            <a:r>
              <a:rPr lang="zh-CN" dirty="0"/>
              <a:t>可从不同位置在同一时间与其他人协同工作，而无论您是使用自己桌面上的 </a:t>
            </a:r>
            <a:r>
              <a:rPr lang="zh-CN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PowerPoint</a:t>
            </a:r>
            <a:r>
              <a:rPr lang="zh-CN" dirty="0"/>
              <a:t> 还是使用 </a:t>
            </a:r>
            <a:r>
              <a:rPr lang="zh-CN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PowerPoint Web App</a:t>
            </a:r>
            <a:r>
              <a:rPr lang="zh-CN" dirty="0"/>
              <a:t>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526" y="2029619"/>
            <a:ext cx="6010275" cy="3943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532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0">
        <p:split orient="vert"/>
      </p:transition>
    </mc:Choice>
    <mc:Fallback xmlns="">
      <p:transition spd="slow" advTm="1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sz="6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PowerPoint</a:t>
            </a:r>
            <a:endParaRPr lang="zh-CN" sz="6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28267" y="2402237"/>
            <a:ext cx="5859506" cy="2187226"/>
          </a:xfrm>
        </p:spPr>
        <p:txBody>
          <a:bodyPr>
            <a:noAutofit/>
          </a:bodyPr>
          <a:lstStyle/>
          <a:p>
            <a:r>
              <a:rPr lang="zh-CN" sz="2400" dirty="0">
                <a:latin typeface="微软雅黑" panose="020B0503020204020204" pitchFamily="34" charset="-122"/>
              </a:rPr>
              <a:t>使用先进的演示工具直观地设计精美的演示文稿、轻松与其他人共享和协作、提供展现专业素质的演示。</a:t>
            </a:r>
          </a:p>
        </p:txBody>
      </p:sp>
      <p:sp>
        <p:nvSpPr>
          <p:cNvPr id="8" name="任意多边形 7">
            <a:hlinkClick r:id="rId3"/>
          </p:cNvPr>
          <p:cNvSpPr/>
          <p:nvPr/>
        </p:nvSpPr>
        <p:spPr>
          <a:xfrm>
            <a:off x="11557038" y="6134153"/>
            <a:ext cx="431763" cy="431763"/>
          </a:xfrm>
          <a:custGeom>
            <a:avLst/>
            <a:gdLst>
              <a:gd name="connsiteX0" fmla="*/ 283692 w 643468"/>
              <a:gd name="connsiteY0" fmla="*/ 156886 h 643468"/>
              <a:gd name="connsiteX1" fmla="*/ 315574 w 643468"/>
              <a:gd name="connsiteY1" fmla="*/ 156886 h 643468"/>
              <a:gd name="connsiteX2" fmla="*/ 486582 w 643468"/>
              <a:gd name="connsiteY2" fmla="*/ 321734 h 643468"/>
              <a:gd name="connsiteX3" fmla="*/ 315574 w 643468"/>
              <a:gd name="connsiteY3" fmla="*/ 486582 h 643468"/>
              <a:gd name="connsiteX4" fmla="*/ 283692 w 643468"/>
              <a:gd name="connsiteY4" fmla="*/ 486582 h 643468"/>
              <a:gd name="connsiteX5" fmla="*/ 441545 w 643468"/>
              <a:gd name="connsiteY5" fmla="*/ 334415 h 643468"/>
              <a:gd name="connsiteX6" fmla="*/ 156887 w 643468"/>
              <a:gd name="connsiteY6" fmla="*/ 334415 h 643468"/>
              <a:gd name="connsiteX7" fmla="*/ 156887 w 643468"/>
              <a:gd name="connsiteY7" fmla="*/ 309054 h 643468"/>
              <a:gd name="connsiteX8" fmla="*/ 441545 w 643468"/>
              <a:gd name="connsiteY8" fmla="*/ 309054 h 643468"/>
              <a:gd name="connsiteX9" fmla="*/ 321733 w 643468"/>
              <a:gd name="connsiteY9" fmla="*/ 16937 h 643468"/>
              <a:gd name="connsiteX10" fmla="*/ 16936 w 643468"/>
              <a:gd name="connsiteY10" fmla="*/ 321734 h 643468"/>
              <a:gd name="connsiteX11" fmla="*/ 321733 w 643468"/>
              <a:gd name="connsiteY11" fmla="*/ 626531 h 643468"/>
              <a:gd name="connsiteX12" fmla="*/ 626530 w 643468"/>
              <a:gd name="connsiteY12" fmla="*/ 321734 h 643468"/>
              <a:gd name="connsiteX13" fmla="*/ 321733 w 643468"/>
              <a:gd name="connsiteY13" fmla="*/ 16937 h 643468"/>
              <a:gd name="connsiteX14" fmla="*/ 321734 w 643468"/>
              <a:gd name="connsiteY14" fmla="*/ 0 h 643468"/>
              <a:gd name="connsiteX15" fmla="*/ 643468 w 643468"/>
              <a:gd name="connsiteY15" fmla="*/ 321734 h 643468"/>
              <a:gd name="connsiteX16" fmla="*/ 321734 w 643468"/>
              <a:gd name="connsiteY16" fmla="*/ 643468 h 643468"/>
              <a:gd name="connsiteX17" fmla="*/ 0 w 643468"/>
              <a:gd name="connsiteY17" fmla="*/ 321734 h 643468"/>
              <a:gd name="connsiteX18" fmla="*/ 321734 w 643468"/>
              <a:gd name="connsiteY18" fmla="*/ 0 h 643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43468" h="643468">
                <a:moveTo>
                  <a:pt x="283692" y="156886"/>
                </a:moveTo>
                <a:lnTo>
                  <a:pt x="315574" y="156886"/>
                </a:lnTo>
                <a:lnTo>
                  <a:pt x="486582" y="321734"/>
                </a:lnTo>
                <a:lnTo>
                  <a:pt x="315574" y="486582"/>
                </a:lnTo>
                <a:lnTo>
                  <a:pt x="283692" y="486582"/>
                </a:lnTo>
                <a:lnTo>
                  <a:pt x="441545" y="334415"/>
                </a:lnTo>
                <a:lnTo>
                  <a:pt x="156887" y="334415"/>
                </a:lnTo>
                <a:lnTo>
                  <a:pt x="156887" y="309054"/>
                </a:lnTo>
                <a:lnTo>
                  <a:pt x="441545" y="309054"/>
                </a:lnTo>
                <a:close/>
                <a:moveTo>
                  <a:pt x="321733" y="16937"/>
                </a:moveTo>
                <a:cubicBezTo>
                  <a:pt x="153398" y="16937"/>
                  <a:pt x="16936" y="153399"/>
                  <a:pt x="16936" y="321734"/>
                </a:cubicBezTo>
                <a:cubicBezTo>
                  <a:pt x="16936" y="490069"/>
                  <a:pt x="153398" y="626531"/>
                  <a:pt x="321733" y="626531"/>
                </a:cubicBezTo>
                <a:cubicBezTo>
                  <a:pt x="490068" y="626531"/>
                  <a:pt x="626530" y="490069"/>
                  <a:pt x="626530" y="321734"/>
                </a:cubicBezTo>
                <a:cubicBezTo>
                  <a:pt x="626530" y="153399"/>
                  <a:pt x="490068" y="16937"/>
                  <a:pt x="321733" y="16937"/>
                </a:cubicBezTo>
                <a:close/>
                <a:moveTo>
                  <a:pt x="321734" y="0"/>
                </a:moveTo>
                <a:cubicBezTo>
                  <a:pt x="499423" y="0"/>
                  <a:pt x="643468" y="144045"/>
                  <a:pt x="643468" y="321734"/>
                </a:cubicBezTo>
                <a:cubicBezTo>
                  <a:pt x="643468" y="499423"/>
                  <a:pt x="499423" y="643468"/>
                  <a:pt x="321734" y="643468"/>
                </a:cubicBezTo>
                <a:cubicBezTo>
                  <a:pt x="144045" y="643468"/>
                  <a:pt x="0" y="499423"/>
                  <a:pt x="0" y="321734"/>
                </a:cubicBezTo>
                <a:cubicBezTo>
                  <a:pt x="0" y="144045"/>
                  <a:pt x="144045" y="0"/>
                  <a:pt x="321734" y="0"/>
                </a:cubicBezTo>
                <a:close/>
              </a:path>
            </a:pathLst>
          </a:custGeom>
          <a:solidFill>
            <a:srgbClr val="DD46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>
              <a:solidFill>
                <a:schemeClr val="tx1"/>
              </a:solidFill>
            </a:endParaRPr>
          </a:p>
        </p:txBody>
      </p:sp>
      <p:sp>
        <p:nvSpPr>
          <p:cNvPr id="9" name="文本占位符 2">
            <a:hlinkClick r:id="rId4" tooltip="了解详细信息"/>
          </p:cNvPr>
          <p:cNvSpPr txBox="1">
            <a:spLocks/>
          </p:cNvSpPr>
          <p:nvPr/>
        </p:nvSpPr>
        <p:spPr>
          <a:xfrm>
            <a:off x="2897188" y="5844663"/>
            <a:ext cx="8659850" cy="9313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28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sz="1800" dirty="0">
                <a:solidFill>
                  <a:srgbClr val="DD462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 </a:t>
            </a:r>
            <a:r>
              <a:rPr lang="zh-CN" sz="1800" dirty="0">
                <a:solidFill>
                  <a:srgbClr val="DD462F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PowerPoint </a:t>
            </a:r>
            <a:r>
              <a:rPr lang="zh-CN" sz="1800" dirty="0">
                <a:solidFill>
                  <a:srgbClr val="DD462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入门中心查找更多内容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466022" y="6477369"/>
            <a:ext cx="2963979" cy="29866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zh-CN" sz="1200" dirty="0">
                <a:solidFill>
                  <a:srgbClr val="D24726">
                    <a:alpha val="37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（在“幻灯片放映”模式中时单击该箭头）</a:t>
            </a:r>
          </a:p>
          <a:p>
            <a:endParaRPr lang="zh-CN" sz="1200" dirty="0">
              <a:solidFill>
                <a:srgbClr val="D24726">
                  <a:alpha val="37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17502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10000">
        <p14:reveal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lcomeDoc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egoe 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elcomeDoc" id="{E1E7EDF9-8B79-4E5D-B508-2301E35CD219}" vid="{4342E303-0389-44F2-B6F0-C13C203CC59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欢迎使用 PowerPoint</Template>
  <TotalTime>0</TotalTime>
  <Words>354</Words>
  <Application>Microsoft Office PowerPoint</Application>
  <PresentationFormat>自定义</PresentationFormat>
  <Paragraphs>26</Paragraphs>
  <Slides>6</Slides>
  <Notes>2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WelcomeDoc</vt:lpstr>
      <vt:lpstr>欢迎使用 PowerPoint</vt:lpstr>
      <vt:lpstr>产品特性</vt:lpstr>
      <vt:lpstr>便捷的设计理念</vt:lpstr>
      <vt:lpstr>瞩目的演示方案</vt:lpstr>
      <vt:lpstr>紧密的团队协作</vt:lpstr>
      <vt:lpstr>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2014-07-15T04:24:12Z</dcterms:created>
  <dcterms:modified xsi:type="dcterms:W3CDTF">2016-11-25T13:18:16Z</dcterms:modified>
  <cp:version/>
</cp:coreProperties>
</file>