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14="http://schemas.microsoft.com/office/drawing/2010/diagram" xmlns:r="http://schemas.openxmlformats.org/officeDocument/2006/relationships" xmlns:dsp="http://schemas.microsoft.com/office/drawing/2008/diagram" xmlns:dgm="http://schemas.openxmlformats.org/drawingml/2006/diagram" xmlns:a="http://schemas.openxmlformats.org/drawingml/2006/main">
  <dgm:ptLst>
    <dgm:pt modelId="{EEDEEBD1-4381-46CA-8BE9-8E6158DB3AC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700E0B2-E1D3-4EDC-8495-3037D8CFA010}">
      <dgm:prSet/>
      <dgm:spPr/>
      <dgm:t>
        <a:bodyPr/>
        <a:lstStyle/>
        <a:p>
          <a:pPr rtl="0"/>
          <a:r>
            <a:rPr lang="zh-CN" smtClean="0"/>
            <a:t>一、现代社会知识更新的特点</a:t>
          </a:r>
          <a:endParaRPr lang="zh-CN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29C42471-D006-43C7-9382-3731B346F868}" type="parTrans" cxnId="{C563F5D2-48CD-4CC4-8892-BBFADE396A61}">
      <dgm:prSet/>
      <dgm:spPr/>
      <dgm:t>
        <a:bodyPr/>
        <a:lstStyle/>
        <a:p>
          <a:endParaRPr lang="zh-CN" altLang="en-US"/>
        </a:p>
      </dgm:t>
    </dgm:pt>
    <dgm:pt modelId="{8EAC03BB-9EEC-4B5E-9922-9FF486995725}" type="sibTrans" cxnId="{C563F5D2-48CD-4CC4-8892-BBFADE396A61}">
      <dgm:prSet/>
      <dgm:spPr/>
      <dgm:t>
        <a:bodyPr/>
        <a:lstStyle/>
        <a:p>
          <a:endParaRPr lang="zh-CN" altLang="en-US"/>
        </a:p>
      </dgm:t>
    </dgm:pt>
    <dgm:pt modelId="{E636A755-757E-4B2E-8C6A-2B1E82FBE225}">
      <dgm:prSet/>
      <dgm:spPr/>
      <dgm:t>
        <a:bodyPr/>
        <a:lstStyle/>
        <a:p>
          <a:pPr rtl="0"/>
          <a:r>
            <a:rPr lang="zh-CN" smtClean="0"/>
            <a:t>二、现代文盲——功能性文盲</a:t>
          </a:r>
          <a:endParaRPr lang="zh-CN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F8580CF3-1B0C-4D34-873D-00F680BC2268}" type="parTrans" cxnId="{51E62A06-2403-423C-9F59-CE88C5091A3B}">
      <dgm:prSet/>
      <dgm:spPr/>
      <dgm:t>
        <a:bodyPr/>
        <a:lstStyle/>
        <a:p>
          <a:endParaRPr lang="zh-CN" altLang="en-US"/>
        </a:p>
      </dgm:t>
    </dgm:pt>
    <dgm:pt modelId="{9B6730F0-DBD1-440F-98EC-2B234ECA6839}" type="sibTrans" cxnId="{51E62A06-2403-423C-9F59-CE88C5091A3B}">
      <dgm:prSet/>
      <dgm:spPr/>
      <dgm:t>
        <a:bodyPr/>
        <a:lstStyle/>
        <a:p>
          <a:endParaRPr lang="zh-CN" altLang="en-US"/>
        </a:p>
      </dgm:t>
    </dgm:pt>
    <dgm:pt modelId="{BE1F2475-B399-4917-A7AA-702BF90AACB2}">
      <dgm:prSet/>
      <dgm:spPr/>
      <dgm:t>
        <a:bodyPr/>
        <a:lstStyle/>
        <a:p>
          <a:pPr rtl="0"/>
          <a:r>
            <a:rPr lang="zh-CN" smtClean="0"/>
            <a:t>三、学习的三重目的</a:t>
          </a:r>
          <a:endParaRPr lang="zh-CN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530E5FAA-806E-4D90-8BD0-34C8C4F5585B}" type="parTrans" cxnId="{C87AE925-9DA5-4DA8-91E4-6060FAB5BD7D}">
      <dgm:prSet/>
      <dgm:spPr/>
      <dgm:t>
        <a:bodyPr/>
        <a:lstStyle/>
        <a:p>
          <a:endParaRPr lang="zh-CN" altLang="en-US"/>
        </a:p>
      </dgm:t>
    </dgm:pt>
    <dgm:pt modelId="{CD3AA114-3B7A-47FC-B57D-2E7ED1BFDAEA}" type="sibTrans" cxnId="{C87AE925-9DA5-4DA8-91E4-6060FAB5BD7D}">
      <dgm:prSet/>
      <dgm:spPr/>
      <dgm:t>
        <a:bodyPr/>
        <a:lstStyle/>
        <a:p>
          <a:endParaRPr lang="zh-CN" altLang="en-US"/>
        </a:p>
      </dgm:t>
    </dgm:pt>
    <dgm:pt modelId="{7B696367-D40D-4A08-B9DA-8B5130CA55AC}" type="pres">
      <dgm:prSet presAssocID="{EEDEEBD1-4381-46CA-8BE9-8E6158DB3AC0}" presName="linear" presStyleCnt="0">
        <dgm:presLayoutVars>
          <dgm:dir/>
          <dgm:animLvl val="lvl"/>
          <dgm:resizeHandles val="exact"/>
        </dgm:presLayoutVars>
      </dgm:prSet>
      <dgm:spPr/>
    </dgm:pt>
    <dgm:pt modelId="{CF52233B-0A16-4B19-A209-4D55A3734105}" type="pres">
      <dgm:prSet presAssocID="{A700E0B2-E1D3-4EDC-8495-3037D8CFA010}" presName="parentLin" presStyleCnt="0"/>
      <dgm:spPr/>
    </dgm:pt>
    <dgm:pt modelId="{E6CD78D3-45C6-4773-A62F-1CC388DBF42E}" type="pres">
      <dgm:prSet presAssocID="{A700E0B2-E1D3-4EDC-8495-3037D8CFA010}" presName="parentLeftMargin" presStyleLbl="node1" presStyleIdx="0" presStyleCnt="3"/>
      <dgm:spPr/>
    </dgm:pt>
    <dgm:pt modelId="{8E990FAD-B4BC-47B6-A7A0-0A81EE5E4D7B}" type="pres">
      <dgm:prSet presAssocID="{A700E0B2-E1D3-4EDC-8495-3037D8CFA01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690D5-FAA8-4637-BF52-C0D47DBD3251}" type="pres">
      <dgm:prSet presAssocID="{A700E0B2-E1D3-4EDC-8495-3037D8CFA010}" presName="negativeSpace" presStyleCnt="0"/>
      <dgm:spPr/>
    </dgm:pt>
    <dgm:pt modelId="{DBE779AB-1203-4A09-BD76-DBEBC4F3716E}" type="pres">
      <dgm:prSet presAssocID="{A700E0B2-E1D3-4EDC-8495-3037D8CFA010}" presName="childText" presStyleLbl="conFgAcc1" presStyleIdx="0" presStyleCnt="3">
        <dgm:presLayoutVars>
          <dgm:bulletEnabled val="1"/>
        </dgm:presLayoutVars>
      </dgm:prSet>
      <dgm:spPr/>
    </dgm:pt>
    <dgm:pt modelId="{D8837FF5-1976-41F6-AAEF-B0CB7662EF08}" type="pres">
      <dgm:prSet presAssocID="{8EAC03BB-9EEC-4B5E-9922-9FF486995725}" presName="spaceBetweenRectangles" presStyleCnt="0"/>
      <dgm:spPr/>
    </dgm:pt>
    <dgm:pt modelId="{ADF420F6-33F2-40D8-B519-915B33D3AEB0}" type="pres">
      <dgm:prSet presAssocID="{E636A755-757E-4B2E-8C6A-2B1E82FBE225}" presName="parentLin" presStyleCnt="0"/>
      <dgm:spPr/>
    </dgm:pt>
    <dgm:pt modelId="{C5982CEA-8845-43ED-959D-61C896D655B2}" type="pres">
      <dgm:prSet presAssocID="{E636A755-757E-4B2E-8C6A-2B1E82FBE225}" presName="parentLeftMargin" presStyleLbl="node1" presStyleIdx="0" presStyleCnt="3"/>
      <dgm:spPr/>
    </dgm:pt>
    <dgm:pt modelId="{6928C0FC-7D79-4F68-AD2E-0C3AEE53CAC5}" type="pres">
      <dgm:prSet presAssocID="{E636A755-757E-4B2E-8C6A-2B1E82FBE22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EA40D45-9571-4ABE-952A-3BB53070AB2C}" type="pres">
      <dgm:prSet presAssocID="{E636A755-757E-4B2E-8C6A-2B1E82FBE225}" presName="negativeSpace" presStyleCnt="0"/>
      <dgm:spPr/>
    </dgm:pt>
    <dgm:pt modelId="{760DF62E-24C0-4DD3-857F-2A00211705D9}" type="pres">
      <dgm:prSet presAssocID="{E636A755-757E-4B2E-8C6A-2B1E82FBE225}" presName="childText" presStyleLbl="conFgAcc1" presStyleIdx="1" presStyleCnt="3">
        <dgm:presLayoutVars>
          <dgm:bulletEnabled val="1"/>
        </dgm:presLayoutVars>
      </dgm:prSet>
      <dgm:spPr/>
    </dgm:pt>
    <dgm:pt modelId="{39507E5C-8A76-4370-843F-E21B7F64D369}" type="pres">
      <dgm:prSet presAssocID="{9B6730F0-DBD1-440F-98EC-2B234ECA6839}" presName="spaceBetweenRectangles" presStyleCnt="0"/>
      <dgm:spPr/>
    </dgm:pt>
    <dgm:pt modelId="{C5EC3DA1-37D0-4BEB-8A0A-1FCE48E826A6}" type="pres">
      <dgm:prSet presAssocID="{BE1F2475-B399-4917-A7AA-702BF90AACB2}" presName="parentLin" presStyleCnt="0"/>
      <dgm:spPr/>
    </dgm:pt>
    <dgm:pt modelId="{03B61888-BCEC-4E0B-ACF8-DBD710880CF9}" type="pres">
      <dgm:prSet presAssocID="{BE1F2475-B399-4917-A7AA-702BF90AACB2}" presName="parentLeftMargin" presStyleLbl="node1" presStyleIdx="1" presStyleCnt="3"/>
      <dgm:spPr/>
    </dgm:pt>
    <dgm:pt modelId="{28106101-D36C-4119-8000-77942CDC9C81}" type="pres">
      <dgm:prSet presAssocID="{BE1F2475-B399-4917-A7AA-702BF90AACB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A9CBF2-CAE9-45CE-B589-D97D5A575E67}" type="pres">
      <dgm:prSet presAssocID="{BE1F2475-B399-4917-A7AA-702BF90AACB2}" presName="negativeSpace" presStyleCnt="0"/>
      <dgm:spPr/>
    </dgm:pt>
    <dgm:pt modelId="{C1729630-A187-4269-8FE0-317A2C575C8B}" type="pres">
      <dgm:prSet presAssocID="{BE1F2475-B399-4917-A7AA-702BF90AACB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4BA595B-F9DB-48AC-BC45-B228E8B1A3C7}" type="presOf" srcId="{BE1F2475-B399-4917-A7AA-702BF90AACB2}" destId="{28106101-D36C-4119-8000-77942CDC9C81}" srcOrd="1" destOrd="0" presId="urn:microsoft.com/office/officeart/2005/8/layout/list1"/>
    <dgm:cxn modelId="{A5C3429C-94EC-46B6-AD7A-122E232C4529}" type="presOf" srcId="{A700E0B2-E1D3-4EDC-8495-3037D8CFA010}" destId="{8E990FAD-B4BC-47B6-A7A0-0A81EE5E4D7B}" srcOrd="1" destOrd="0" presId="urn:microsoft.com/office/officeart/2005/8/layout/list1"/>
    <dgm:cxn modelId="{81F13AA8-1CDE-40E8-9CF3-1697467BA2D3}" type="presOf" srcId="{A700E0B2-E1D3-4EDC-8495-3037D8CFA010}" destId="{E6CD78D3-45C6-4773-A62F-1CC388DBF42E}" srcOrd="0" destOrd="0" presId="urn:microsoft.com/office/officeart/2005/8/layout/list1"/>
    <dgm:cxn modelId="{53F4784C-7612-41F4-BE71-E7DED8B9D95B}" type="presOf" srcId="{E636A755-757E-4B2E-8C6A-2B1E82FBE225}" destId="{C5982CEA-8845-43ED-959D-61C896D655B2}" srcOrd="0" destOrd="0" presId="urn:microsoft.com/office/officeart/2005/8/layout/list1"/>
    <dgm:cxn modelId="{51E62A06-2403-423C-9F59-CE88C5091A3B}" srcId="{EEDEEBD1-4381-46CA-8BE9-8E6158DB3AC0}" destId="{E636A755-757E-4B2E-8C6A-2B1E82FBE225}" srcOrd="1" destOrd="0" parTransId="{F8580CF3-1B0C-4D34-873D-00F680BC2268}" sibTransId="{9B6730F0-DBD1-440F-98EC-2B234ECA6839}"/>
    <dgm:cxn modelId="{1D4B20AC-B079-495C-BDED-BC544665D908}" type="presOf" srcId="{EEDEEBD1-4381-46CA-8BE9-8E6158DB3AC0}" destId="{7B696367-D40D-4A08-B9DA-8B5130CA55AC}" srcOrd="0" destOrd="0" presId="urn:microsoft.com/office/officeart/2005/8/layout/list1"/>
    <dgm:cxn modelId="{C87AE925-9DA5-4DA8-91E4-6060FAB5BD7D}" srcId="{EEDEEBD1-4381-46CA-8BE9-8E6158DB3AC0}" destId="{BE1F2475-B399-4917-A7AA-702BF90AACB2}" srcOrd="2" destOrd="0" parTransId="{530E5FAA-806E-4D90-8BD0-34C8C4F5585B}" sibTransId="{CD3AA114-3B7A-47FC-B57D-2E7ED1BFDAEA}"/>
    <dgm:cxn modelId="{6A1D39D4-54D1-4D96-AC26-1B5D113057C8}" type="presOf" srcId="{BE1F2475-B399-4917-A7AA-702BF90AACB2}" destId="{03B61888-BCEC-4E0B-ACF8-DBD710880CF9}" srcOrd="0" destOrd="0" presId="urn:microsoft.com/office/officeart/2005/8/layout/list1"/>
    <dgm:cxn modelId="{7EFA66A4-5C4D-40F0-892C-C8786AC8593E}" type="presOf" srcId="{E636A755-757E-4B2E-8C6A-2B1E82FBE225}" destId="{6928C0FC-7D79-4F68-AD2E-0C3AEE53CAC5}" srcOrd="1" destOrd="0" presId="urn:microsoft.com/office/officeart/2005/8/layout/list1"/>
    <dgm:cxn modelId="{C563F5D2-48CD-4CC4-8892-BBFADE396A61}" srcId="{EEDEEBD1-4381-46CA-8BE9-8E6158DB3AC0}" destId="{A700E0B2-E1D3-4EDC-8495-3037D8CFA010}" srcOrd="0" destOrd="0" parTransId="{29C42471-D006-43C7-9382-3731B346F868}" sibTransId="{8EAC03BB-9EEC-4B5E-9922-9FF486995725}"/>
    <dgm:cxn modelId="{36CB6455-5A62-4CFA-8300-E8C7AB058742}" type="presParOf" srcId="{7B696367-D40D-4A08-B9DA-8B5130CA55AC}" destId="{CF52233B-0A16-4B19-A209-4D55A3734105}" srcOrd="0" destOrd="0" presId="urn:microsoft.com/office/officeart/2005/8/layout/list1"/>
    <dgm:cxn modelId="{CFB4DBB8-AAA9-4DE9-92B8-6C99EF76E159}" type="presParOf" srcId="{CF52233B-0A16-4B19-A209-4D55A3734105}" destId="{E6CD78D3-45C6-4773-A62F-1CC388DBF42E}" srcOrd="0" destOrd="0" presId="urn:microsoft.com/office/officeart/2005/8/layout/list1"/>
    <dgm:cxn modelId="{4FA0218B-A432-4A29-A830-64F9675253E4}" type="presParOf" srcId="{CF52233B-0A16-4B19-A209-4D55A3734105}" destId="{8E990FAD-B4BC-47B6-A7A0-0A81EE5E4D7B}" srcOrd="1" destOrd="0" presId="urn:microsoft.com/office/officeart/2005/8/layout/list1"/>
    <dgm:cxn modelId="{21606877-2B01-488E-9037-6B31BAB846B7}" type="presParOf" srcId="{7B696367-D40D-4A08-B9DA-8B5130CA55AC}" destId="{010690D5-FAA8-4637-BF52-C0D47DBD3251}" srcOrd="1" destOrd="0" presId="urn:microsoft.com/office/officeart/2005/8/layout/list1"/>
    <dgm:cxn modelId="{76A30D10-D315-49FD-BFF7-75E6E8248AE8}" type="presParOf" srcId="{7B696367-D40D-4A08-B9DA-8B5130CA55AC}" destId="{DBE779AB-1203-4A09-BD76-DBEBC4F3716E}" srcOrd="2" destOrd="0" presId="urn:microsoft.com/office/officeart/2005/8/layout/list1"/>
    <dgm:cxn modelId="{30E34F55-00FE-4EFC-9948-97BB52DB681F}" type="presParOf" srcId="{7B696367-D40D-4A08-B9DA-8B5130CA55AC}" destId="{D8837FF5-1976-41F6-AAEF-B0CB7662EF08}" srcOrd="3" destOrd="0" presId="urn:microsoft.com/office/officeart/2005/8/layout/list1"/>
    <dgm:cxn modelId="{614ECFB7-A2D6-43EC-B155-256C8A9D051B}" type="presParOf" srcId="{7B696367-D40D-4A08-B9DA-8B5130CA55AC}" destId="{ADF420F6-33F2-40D8-B519-915B33D3AEB0}" srcOrd="4" destOrd="0" presId="urn:microsoft.com/office/officeart/2005/8/layout/list1"/>
    <dgm:cxn modelId="{7302F172-F39A-46A8-9546-6516B1B318C2}" type="presParOf" srcId="{ADF420F6-33F2-40D8-B519-915B33D3AEB0}" destId="{C5982CEA-8845-43ED-959D-61C896D655B2}" srcOrd="0" destOrd="0" presId="urn:microsoft.com/office/officeart/2005/8/layout/list1"/>
    <dgm:cxn modelId="{35654849-0DBA-49E9-84BF-AB25527DEE67}" type="presParOf" srcId="{ADF420F6-33F2-40D8-B519-915B33D3AEB0}" destId="{6928C0FC-7D79-4F68-AD2E-0C3AEE53CAC5}" srcOrd="1" destOrd="0" presId="urn:microsoft.com/office/officeart/2005/8/layout/list1"/>
    <dgm:cxn modelId="{9C9233E6-5580-46FD-800F-0FCF03FADF5E}" type="presParOf" srcId="{7B696367-D40D-4A08-B9DA-8B5130CA55AC}" destId="{CEA40D45-9571-4ABE-952A-3BB53070AB2C}" srcOrd="5" destOrd="0" presId="urn:microsoft.com/office/officeart/2005/8/layout/list1"/>
    <dgm:cxn modelId="{8340BD5E-8BF3-47E0-B1A2-C341B31C85F4}" type="presParOf" srcId="{7B696367-D40D-4A08-B9DA-8B5130CA55AC}" destId="{760DF62E-24C0-4DD3-857F-2A00211705D9}" srcOrd="6" destOrd="0" presId="urn:microsoft.com/office/officeart/2005/8/layout/list1"/>
    <dgm:cxn modelId="{6644FF9B-569A-4F04-A470-28A0881C4FD1}" type="presParOf" srcId="{7B696367-D40D-4A08-B9DA-8B5130CA55AC}" destId="{39507E5C-8A76-4370-843F-E21B7F64D369}" srcOrd="7" destOrd="0" presId="urn:microsoft.com/office/officeart/2005/8/layout/list1"/>
    <dgm:cxn modelId="{0E4D7D94-42CE-4B62-8584-E0649640298C}" type="presParOf" srcId="{7B696367-D40D-4A08-B9DA-8B5130CA55AC}" destId="{C5EC3DA1-37D0-4BEB-8A0A-1FCE48E826A6}" srcOrd="8" destOrd="0" presId="urn:microsoft.com/office/officeart/2005/8/layout/list1"/>
    <dgm:cxn modelId="{CBCB85BD-5F4B-44C7-89D6-1D3F101BA21E}" type="presParOf" srcId="{C5EC3DA1-37D0-4BEB-8A0A-1FCE48E826A6}" destId="{03B61888-BCEC-4E0B-ACF8-DBD710880CF9}" srcOrd="0" destOrd="0" presId="urn:microsoft.com/office/officeart/2005/8/layout/list1"/>
    <dgm:cxn modelId="{DCA8AF9A-488E-4E6E-93D8-9B79A6D7D751}" type="presParOf" srcId="{C5EC3DA1-37D0-4BEB-8A0A-1FCE48E826A6}" destId="{28106101-D36C-4119-8000-77942CDC9C81}" srcOrd="1" destOrd="0" presId="urn:microsoft.com/office/officeart/2005/8/layout/list1"/>
    <dgm:cxn modelId="{7151BBEA-D3E3-428C-AD51-87F153064C8D}" type="presParOf" srcId="{7B696367-D40D-4A08-B9DA-8B5130CA55AC}" destId="{9DA9CBF2-CAE9-45CE-B589-D97D5A575E67}" srcOrd="9" destOrd="0" presId="urn:microsoft.com/office/officeart/2005/8/layout/list1"/>
    <dgm:cxn modelId="{BFC76C9B-8A9B-4ADB-9B52-3C2D9E182D15}" type="presParOf" srcId="{7B696367-D40D-4A08-B9DA-8B5130CA55AC}" destId="{C1729630-A187-4269-8FE0-317A2C575C8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779AB-1203-4A09-BD76-DBEBC4F3716E}">
      <dsp:nvSpPr>
        <dsp:cNvPr id="0" name=""/>
        <dsp:cNvSpPr/>
      </dsp:nvSpPr>
      <dsp:spPr>
        <a:xfrm>
          <a:off x="0" y="593841"/>
          <a:ext cx="86868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990FAD-B4BC-47B6-A7A0-0A81EE5E4D7B}">
      <dsp:nvSpPr>
        <dsp:cNvPr id="0" name=""/>
        <dsp:cNvSpPr/>
      </dsp:nvSpPr>
      <dsp:spPr>
        <a:xfrm>
          <a:off x="434340" y="106761"/>
          <a:ext cx="608076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/>
            <a:t>一、现代社会知识更新的特点</a:t>
          </a:r>
          <a:endParaRPr lang="zh-CN" sz="3300" kern="1200"/>
        </a:p>
      </dsp:txBody>
      <dsp:txXfrm>
        <a:off x="481895" y="154316"/>
        <a:ext cx="5985650" cy="879050"/>
      </dsp:txXfrm>
    </dsp:sp>
    <dsp:sp modelId="{760DF62E-24C0-4DD3-857F-2A00211705D9}">
      <dsp:nvSpPr>
        <dsp:cNvPr id="0" name=""/>
        <dsp:cNvSpPr/>
      </dsp:nvSpPr>
      <dsp:spPr>
        <a:xfrm>
          <a:off x="0" y="2090721"/>
          <a:ext cx="86868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8C0FC-7D79-4F68-AD2E-0C3AEE53CAC5}">
      <dsp:nvSpPr>
        <dsp:cNvPr id="0" name=""/>
        <dsp:cNvSpPr/>
      </dsp:nvSpPr>
      <dsp:spPr>
        <a:xfrm>
          <a:off x="434340" y="1603641"/>
          <a:ext cx="608076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/>
            <a:t>二、现代文盲——功能性文盲</a:t>
          </a:r>
          <a:endParaRPr lang="zh-CN" sz="3300" kern="1200"/>
        </a:p>
      </dsp:txBody>
      <dsp:txXfrm>
        <a:off x="481895" y="1651196"/>
        <a:ext cx="5985650" cy="879050"/>
      </dsp:txXfrm>
    </dsp:sp>
    <dsp:sp modelId="{C1729630-A187-4269-8FE0-317A2C575C8B}">
      <dsp:nvSpPr>
        <dsp:cNvPr id="0" name=""/>
        <dsp:cNvSpPr/>
      </dsp:nvSpPr>
      <dsp:spPr>
        <a:xfrm>
          <a:off x="0" y="3587601"/>
          <a:ext cx="86868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106101-D36C-4119-8000-77942CDC9C81}">
      <dsp:nvSpPr>
        <dsp:cNvPr id="0" name=""/>
        <dsp:cNvSpPr/>
      </dsp:nvSpPr>
      <dsp:spPr>
        <a:xfrm>
          <a:off x="434340" y="3100521"/>
          <a:ext cx="608076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/>
            <a:t>三、学习的三重目的</a:t>
          </a:r>
          <a:endParaRPr lang="zh-CN" sz="3300" kern="1200"/>
        </a:p>
      </dsp:txBody>
      <dsp:txXfrm>
        <a:off x="481895" y="3148076"/>
        <a:ext cx="5985650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63FF72-BD9B-4594-A6A0-9E0BC9563C8E}" type="datetimeFigureOut">
              <a:rPr lang="zh-CN" altLang="en-US" smtClean="0"/>
              <a:t>2016/11/2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C076F0-FD1B-4F30-A30E-23CEC7C6651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学习型社会的学习理念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计算机教研室</a:t>
            </a:r>
            <a:endParaRPr lang="en-US" altLang="zh-CN" dirty="0" smtClean="0"/>
          </a:p>
          <a:p>
            <a:r>
              <a:rPr lang="en-US" altLang="zh-CN" dirty="0" smtClean="0"/>
              <a:t>2016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31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目录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876044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55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zh-CN" dirty="0"/>
              <a:t> 知识的更新速率实在太快，应付这种变化，我们需要学会学习，学习是现代人的第一需要。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zh-CN" dirty="0"/>
              <a:t>一、现代社会知识更新的特点</a:t>
            </a:r>
          </a:p>
          <a:p>
            <a:r>
              <a:rPr lang="zh-CN" altLang="zh-CN" dirty="0"/>
              <a:t>“人类的知识，目前是每</a:t>
            </a:r>
            <a:r>
              <a:rPr lang="en-US" altLang="zh-CN" dirty="0"/>
              <a:t>3</a:t>
            </a:r>
            <a:r>
              <a:rPr lang="zh-CN" altLang="zh-CN" dirty="0"/>
              <a:t>年就增长一倍。</a:t>
            </a:r>
          </a:p>
          <a:p>
            <a:r>
              <a:rPr lang="zh-CN" altLang="zh-CN" dirty="0"/>
              <a:t>知识社会要求其所有成员学会如何学习。</a:t>
            </a:r>
          </a:p>
          <a:p>
            <a:r>
              <a:rPr lang="zh-CN" altLang="zh-CN" dirty="0"/>
              <a:t>“有教养的人”，就是学会了学习的人。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8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</a:rPr>
              <a:t>“学海无涯”</a:t>
            </a:r>
            <a:r>
              <a:rPr lang="en-US" altLang="zh-CN" sz="3200" dirty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</a:rPr>
              <a:t>   </a:t>
            </a:r>
            <a:r>
              <a:rPr lang="zh-CN" altLang="zh-CN" sz="3200" dirty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</a:rPr>
              <a:t>“学无止境”</a:t>
            </a:r>
            <a:endParaRPr lang="zh-CN" altLang="en-US" sz="32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zh-CN" altLang="zh-CN" dirty="0"/>
              <a:t>知识就象产品一样频繁的更新换代，如果不能以最有效的方法和最高的效率去获取、分析和加工知识，就无法及时地利用这些知识。因此，一个人生活在世上终身都要学习。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/>
              <a:t>二、现代文盲——功能性文盲</a:t>
            </a:r>
          </a:p>
          <a:p>
            <a:r>
              <a:rPr lang="zh-CN" altLang="zh-CN" dirty="0"/>
              <a:t>联合国重新定义了新世纪的三类文盲：</a:t>
            </a:r>
          </a:p>
          <a:p>
            <a:r>
              <a:rPr lang="zh-CN" altLang="zh-CN" dirty="0"/>
              <a:t>第一类是不能读书识字的人，这是传统意义上的老文盲，是扫盲工作的主要对象；</a:t>
            </a:r>
          </a:p>
          <a:p>
            <a:r>
              <a:rPr lang="zh-CN" altLang="zh-CN" dirty="0"/>
              <a:t>第二类是不能识别现代社会符号的人；</a:t>
            </a:r>
          </a:p>
          <a:p>
            <a:r>
              <a:rPr lang="zh-CN" altLang="zh-CN" dirty="0"/>
              <a:t>第三类是</a:t>
            </a:r>
            <a:r>
              <a:rPr lang="zh-CN" altLang="zh-CN" sz="3900" b="1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不能使用计算机进行学习、交流和管理信息的人。</a:t>
            </a:r>
            <a:endParaRPr lang="zh-CN" altLang="en-US" sz="39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81240"/>
            <a:ext cx="315468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zh-CN" dirty="0"/>
              <a:t>为了避免自己成为文盲，唯一切实可行的办法就是时时保持学习的习惯，掌握信息时代的学习方法。把学习当作是终生的最基本的生存能力。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zh-CN" altLang="zh-CN" dirty="0"/>
              <a:t>三、学习的三重目的</a:t>
            </a:r>
          </a:p>
          <a:p>
            <a:r>
              <a:rPr lang="en-US" altLang="zh-CN" dirty="0"/>
              <a:t>1.</a:t>
            </a:r>
            <a:r>
              <a:rPr lang="zh-CN" altLang="zh-CN" dirty="0"/>
              <a:t>增长知识</a:t>
            </a:r>
          </a:p>
          <a:p>
            <a:r>
              <a:rPr lang="en-US" altLang="zh-CN" dirty="0"/>
              <a:t>   2.</a:t>
            </a:r>
            <a:r>
              <a:rPr lang="zh-CN" altLang="zh-CN" dirty="0"/>
              <a:t>提高技能</a:t>
            </a:r>
          </a:p>
          <a:p>
            <a:r>
              <a:rPr lang="en-US" altLang="zh-CN" dirty="0"/>
              <a:t>3.</a:t>
            </a:r>
            <a:r>
              <a:rPr lang="zh-CN" altLang="zh-CN" dirty="0"/>
              <a:t>培养情感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28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87169" y="2967335"/>
            <a:ext cx="1569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结束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42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274</Words>
  <Application>Microsoft Office PowerPoint</Application>
  <PresentationFormat>全屏显示(4:3)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跋涉</vt:lpstr>
      <vt:lpstr>学习型社会的学习理念</vt:lpstr>
      <vt:lpstr>目录</vt:lpstr>
      <vt:lpstr>PowerPoint 演示文稿</vt:lpstr>
      <vt:lpstr>“学海无涯”   “学无止境”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2</cp:revision>
  <dcterms:created xsi:type="dcterms:W3CDTF">2016-11-01T16:40:25Z</dcterms:created>
  <dcterms:modified xsi:type="dcterms:W3CDTF">2016-11-01T16:48:14Z</dcterms:modified>
</cp:coreProperties>
</file>