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1"/>
  </p:notesMasterIdLst>
  <p:sldIdLst>
    <p:sldId id="256" r:id="rId3"/>
    <p:sldId id="257" r:id="rId4"/>
    <p:sldId id="258" r:id="rId5"/>
    <p:sldId id="259" r:id="rId6"/>
    <p:sldId id="260" r:id="rId7"/>
    <p:sldId id="261" r:id="rId8"/>
    <p:sldId id="262" r:id="rId9"/>
    <p:sldId id="263" r:id="rId1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20" y="-54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slide" Target="../slides/slide4.xml"/><Relationship Id="rId1" Type="http://schemas.openxmlformats.org/officeDocument/2006/relationships/slide" Target="../slides/slide3.xml"/><Relationship Id="rId5" Type="http://schemas.openxmlformats.org/officeDocument/2006/relationships/slide" Target="../slides/slide7.xml"/><Relationship Id="rId4"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2E770F-615D-4FEE-8C16-312C2599F3D0}" type="doc">
      <dgm:prSet loTypeId="urn:microsoft.com/office/officeart/2008/layout/VerticalCurvedList" loCatId="list" qsTypeId="urn:microsoft.com/office/officeart/2005/8/quickstyle/3d7" qsCatId="3D" csTypeId="urn:microsoft.com/office/officeart/2005/8/colors/accent2_2" csCatId="accent2" phldr="1"/>
      <dgm:spPr/>
      <dgm:t>
        <a:bodyPr/>
        <a:lstStyle/>
        <a:p>
          <a:endParaRPr lang="zh-CN" altLang="en-US"/>
        </a:p>
      </dgm:t>
    </dgm:pt>
    <dgm:pt modelId="{D3075232-C82B-4716-83C9-4016163F71A9}">
      <dgm:prSet/>
      <dgm:spPr/>
      <dgm:t>
        <a:bodyPr/>
        <a:lstStyle/>
        <a:p>
          <a:pPr rtl="0"/>
          <a:r>
            <a:rPr lang="zh-CN" b="1" smtClean="0"/>
            <a:t>一、时代解读</a:t>
          </a:r>
          <a:endParaRPr lang="zh-CN"/>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089B17D4-8C63-4223-8581-44C711275E40}" type="parTrans" cxnId="{FDDEE80E-4F26-4850-99F2-7B168F042A48}">
      <dgm:prSet/>
      <dgm:spPr/>
      <dgm:t>
        <a:bodyPr/>
        <a:lstStyle/>
        <a:p>
          <a:endParaRPr lang="zh-CN" altLang="en-US"/>
        </a:p>
      </dgm:t>
    </dgm:pt>
    <dgm:pt modelId="{A6FB8B10-18B0-41C9-A701-E76BD3B25A9B}" type="sibTrans" cxnId="{FDDEE80E-4F26-4850-99F2-7B168F042A48}">
      <dgm:prSet/>
      <dgm:spPr/>
      <dgm:t>
        <a:bodyPr/>
        <a:lstStyle/>
        <a:p>
          <a:endParaRPr lang="zh-CN" altLang="en-US"/>
        </a:p>
      </dgm:t>
    </dgm:pt>
    <dgm:pt modelId="{99445CE6-05C7-43F1-A220-0E718F805316}">
      <dgm:prSet/>
      <dgm:spPr/>
      <dgm:t>
        <a:bodyPr/>
        <a:lstStyle/>
        <a:p>
          <a:pPr rtl="0"/>
          <a:r>
            <a:rPr lang="zh-CN" b="1" smtClean="0"/>
            <a:t>二、时代特征</a:t>
          </a:r>
          <a:endParaRPr lang="zh-CN"/>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90ACEDBC-F979-4E7C-85D0-57AC28483CAB}" type="parTrans" cxnId="{6FD169CE-98BF-46C5-868A-AC9AC7F41762}">
      <dgm:prSet/>
      <dgm:spPr/>
      <dgm:t>
        <a:bodyPr/>
        <a:lstStyle/>
        <a:p>
          <a:endParaRPr lang="zh-CN" altLang="en-US"/>
        </a:p>
      </dgm:t>
    </dgm:pt>
    <dgm:pt modelId="{14B8299A-78EB-4015-B5A6-BCDDD8E1F513}" type="sibTrans" cxnId="{6FD169CE-98BF-46C5-868A-AC9AC7F41762}">
      <dgm:prSet/>
      <dgm:spPr/>
      <dgm:t>
        <a:bodyPr/>
        <a:lstStyle/>
        <a:p>
          <a:endParaRPr lang="zh-CN" altLang="en-US"/>
        </a:p>
      </dgm:t>
    </dgm:pt>
    <dgm:pt modelId="{4ADE1B25-313D-4A4C-ABD6-8F91642ECF88}">
      <dgm:prSet/>
      <dgm:spPr/>
      <dgm:t>
        <a:bodyPr/>
        <a:lstStyle/>
        <a:p>
          <a:pPr rtl="0"/>
          <a:r>
            <a:rPr lang="zh-CN" b="1" smtClean="0"/>
            <a:t>三、动力来源</a:t>
          </a:r>
          <a:endParaRPr lang="zh-CN"/>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5248E2D2-C6DA-49BF-A01E-7DB15F6D9BBB}" type="parTrans" cxnId="{03064A7A-CCF0-4302-92B2-BEBB63712323}">
      <dgm:prSet/>
      <dgm:spPr/>
      <dgm:t>
        <a:bodyPr/>
        <a:lstStyle/>
        <a:p>
          <a:endParaRPr lang="zh-CN" altLang="en-US"/>
        </a:p>
      </dgm:t>
    </dgm:pt>
    <dgm:pt modelId="{11424B0A-16D7-4653-83E9-5C8FB94B58F5}" type="sibTrans" cxnId="{03064A7A-CCF0-4302-92B2-BEBB63712323}">
      <dgm:prSet/>
      <dgm:spPr/>
      <dgm:t>
        <a:bodyPr/>
        <a:lstStyle/>
        <a:p>
          <a:endParaRPr lang="zh-CN" altLang="en-US"/>
        </a:p>
      </dgm:t>
    </dgm:pt>
    <dgm:pt modelId="{4042E5D3-5DB3-4D91-94BD-E1BCBAA784A2}">
      <dgm:prSet/>
      <dgm:spPr/>
      <dgm:t>
        <a:bodyPr/>
        <a:lstStyle/>
        <a:p>
          <a:pPr rtl="0"/>
          <a:r>
            <a:rPr lang="zh-CN" b="1" smtClean="0"/>
            <a:t>四、深刻内涵</a:t>
          </a:r>
          <a:endParaRPr lang="zh-CN"/>
        </a:p>
      </dgm:t>
      <dgm:extLst>
        <a:ext uri="{E40237B7-FDA0-4F09-8148-C483321AD2D9}">
          <dgm14:cNvPr xmlns:dgm14="http://schemas.microsoft.com/office/drawing/2010/diagram" id="0" name="">
            <a:hlinkClick xmlns:r="http://schemas.openxmlformats.org/officeDocument/2006/relationships" r:id="rId4" action="ppaction://hlinksldjump"/>
          </dgm14:cNvPr>
        </a:ext>
      </dgm:extLst>
    </dgm:pt>
    <dgm:pt modelId="{F0303267-39B4-46E1-9ABB-7154FDA722F2}" type="parTrans" cxnId="{8241BDDF-3647-42ED-97D9-0F154DCDE67D}">
      <dgm:prSet/>
      <dgm:spPr/>
      <dgm:t>
        <a:bodyPr/>
        <a:lstStyle/>
        <a:p>
          <a:endParaRPr lang="zh-CN" altLang="en-US"/>
        </a:p>
      </dgm:t>
    </dgm:pt>
    <dgm:pt modelId="{97086AF7-F81B-46F9-8AEC-746D467FE1C4}" type="sibTrans" cxnId="{8241BDDF-3647-42ED-97D9-0F154DCDE67D}">
      <dgm:prSet/>
      <dgm:spPr/>
      <dgm:t>
        <a:bodyPr/>
        <a:lstStyle/>
        <a:p>
          <a:endParaRPr lang="zh-CN" altLang="en-US"/>
        </a:p>
      </dgm:t>
    </dgm:pt>
    <dgm:pt modelId="{7B947C6B-8FFC-4971-80AF-3524262C1210}">
      <dgm:prSet/>
      <dgm:spPr/>
      <dgm:t>
        <a:bodyPr/>
        <a:lstStyle/>
        <a:p>
          <a:pPr rtl="0"/>
          <a:r>
            <a:rPr lang="zh-CN" b="1" dirty="0" smtClean="0"/>
            <a:t>五、富强三部曲</a:t>
          </a:r>
          <a:endParaRPr lang="zh-CN" dirty="0"/>
        </a:p>
      </dgm:t>
      <dgm:extLst>
        <a:ext uri="{E40237B7-FDA0-4F09-8148-C483321AD2D9}">
          <dgm14:cNvPr xmlns:dgm14="http://schemas.microsoft.com/office/drawing/2010/diagram" id="0" name="">
            <a:hlinkClick xmlns:r="http://schemas.openxmlformats.org/officeDocument/2006/relationships" r:id="rId5" action="ppaction://hlinksldjump"/>
          </dgm14:cNvPr>
        </a:ext>
      </dgm:extLst>
    </dgm:pt>
    <dgm:pt modelId="{F03221FE-BDBC-4CE2-8B7B-4AF0D2763CEB}" type="parTrans" cxnId="{5F78654C-BCAC-46D9-8011-080D74F71DEB}">
      <dgm:prSet/>
      <dgm:spPr/>
      <dgm:t>
        <a:bodyPr/>
        <a:lstStyle/>
        <a:p>
          <a:endParaRPr lang="zh-CN" altLang="en-US"/>
        </a:p>
      </dgm:t>
    </dgm:pt>
    <dgm:pt modelId="{97CA221A-F020-4214-9D5C-CD532F47F1DC}" type="sibTrans" cxnId="{5F78654C-BCAC-46D9-8011-080D74F71DEB}">
      <dgm:prSet/>
      <dgm:spPr/>
      <dgm:t>
        <a:bodyPr/>
        <a:lstStyle/>
        <a:p>
          <a:endParaRPr lang="zh-CN" altLang="en-US"/>
        </a:p>
      </dgm:t>
    </dgm:pt>
    <dgm:pt modelId="{932CBEC6-B53C-4920-8095-247B9AD280E9}" type="pres">
      <dgm:prSet presAssocID="{E92E770F-615D-4FEE-8C16-312C2599F3D0}" presName="Name0" presStyleCnt="0">
        <dgm:presLayoutVars>
          <dgm:chMax val="7"/>
          <dgm:chPref val="7"/>
          <dgm:dir/>
        </dgm:presLayoutVars>
      </dgm:prSet>
      <dgm:spPr/>
      <dgm:t>
        <a:bodyPr/>
        <a:lstStyle/>
        <a:p>
          <a:endParaRPr lang="zh-CN" altLang="en-US"/>
        </a:p>
      </dgm:t>
    </dgm:pt>
    <dgm:pt modelId="{198C0D7D-F855-4805-9FA3-A01701F78408}" type="pres">
      <dgm:prSet presAssocID="{E92E770F-615D-4FEE-8C16-312C2599F3D0}" presName="Name1" presStyleCnt="0"/>
      <dgm:spPr/>
    </dgm:pt>
    <dgm:pt modelId="{FBA6934D-F63D-4703-ADDB-DD8DF98905A7}" type="pres">
      <dgm:prSet presAssocID="{E92E770F-615D-4FEE-8C16-312C2599F3D0}" presName="cycle" presStyleCnt="0"/>
      <dgm:spPr/>
    </dgm:pt>
    <dgm:pt modelId="{19FC74BE-6BAD-4044-8B76-8EF4974BBFEE}" type="pres">
      <dgm:prSet presAssocID="{E92E770F-615D-4FEE-8C16-312C2599F3D0}" presName="srcNode" presStyleLbl="node1" presStyleIdx="0" presStyleCnt="5"/>
      <dgm:spPr/>
    </dgm:pt>
    <dgm:pt modelId="{47E59895-7234-4638-9C09-B89146549ED9}" type="pres">
      <dgm:prSet presAssocID="{E92E770F-615D-4FEE-8C16-312C2599F3D0}" presName="conn" presStyleLbl="parChTrans1D2" presStyleIdx="0" presStyleCnt="1"/>
      <dgm:spPr/>
      <dgm:t>
        <a:bodyPr/>
        <a:lstStyle/>
        <a:p>
          <a:endParaRPr lang="zh-CN" altLang="en-US"/>
        </a:p>
      </dgm:t>
    </dgm:pt>
    <dgm:pt modelId="{DAB62584-19CC-4303-972E-769A5DAB612E}" type="pres">
      <dgm:prSet presAssocID="{E92E770F-615D-4FEE-8C16-312C2599F3D0}" presName="extraNode" presStyleLbl="node1" presStyleIdx="0" presStyleCnt="5"/>
      <dgm:spPr/>
    </dgm:pt>
    <dgm:pt modelId="{12631864-CEDB-4FEB-8BA2-A9C8B237C9E8}" type="pres">
      <dgm:prSet presAssocID="{E92E770F-615D-4FEE-8C16-312C2599F3D0}" presName="dstNode" presStyleLbl="node1" presStyleIdx="0" presStyleCnt="5"/>
      <dgm:spPr/>
    </dgm:pt>
    <dgm:pt modelId="{B594FAC8-5F32-47DD-9739-17F850BDF3CA}" type="pres">
      <dgm:prSet presAssocID="{D3075232-C82B-4716-83C9-4016163F71A9}" presName="text_1" presStyleLbl="node1" presStyleIdx="0" presStyleCnt="5">
        <dgm:presLayoutVars>
          <dgm:bulletEnabled val="1"/>
        </dgm:presLayoutVars>
      </dgm:prSet>
      <dgm:spPr/>
      <dgm:t>
        <a:bodyPr/>
        <a:lstStyle/>
        <a:p>
          <a:endParaRPr lang="zh-CN" altLang="en-US"/>
        </a:p>
      </dgm:t>
    </dgm:pt>
    <dgm:pt modelId="{83BB9CB6-4B26-4705-A2B9-94008EBB14ED}" type="pres">
      <dgm:prSet presAssocID="{D3075232-C82B-4716-83C9-4016163F71A9}" presName="accent_1" presStyleCnt="0"/>
      <dgm:spPr/>
    </dgm:pt>
    <dgm:pt modelId="{8D16F4B0-C23A-44FC-8DB8-DC4C601E4CF0}" type="pres">
      <dgm:prSet presAssocID="{D3075232-C82B-4716-83C9-4016163F71A9}" presName="accentRepeatNode" presStyleLbl="solidFgAcc1" presStyleIdx="0" presStyleCnt="5"/>
      <dgm:spPr/>
    </dgm:pt>
    <dgm:pt modelId="{D6857FCA-4037-4B93-B654-7B1E54CF44EB}" type="pres">
      <dgm:prSet presAssocID="{99445CE6-05C7-43F1-A220-0E718F805316}" presName="text_2" presStyleLbl="node1" presStyleIdx="1" presStyleCnt="5">
        <dgm:presLayoutVars>
          <dgm:bulletEnabled val="1"/>
        </dgm:presLayoutVars>
      </dgm:prSet>
      <dgm:spPr/>
      <dgm:t>
        <a:bodyPr/>
        <a:lstStyle/>
        <a:p>
          <a:endParaRPr lang="zh-CN" altLang="en-US"/>
        </a:p>
      </dgm:t>
    </dgm:pt>
    <dgm:pt modelId="{FBB087F3-88CB-4D43-A860-38CA55CD024A}" type="pres">
      <dgm:prSet presAssocID="{99445CE6-05C7-43F1-A220-0E718F805316}" presName="accent_2" presStyleCnt="0"/>
      <dgm:spPr/>
    </dgm:pt>
    <dgm:pt modelId="{A101AEF1-43A7-45A0-891B-06C8C20302E1}" type="pres">
      <dgm:prSet presAssocID="{99445CE6-05C7-43F1-A220-0E718F805316}" presName="accentRepeatNode" presStyleLbl="solidFgAcc1" presStyleIdx="1" presStyleCnt="5"/>
      <dgm:spPr/>
    </dgm:pt>
    <dgm:pt modelId="{074124C0-5015-4881-A827-9B8575693850}" type="pres">
      <dgm:prSet presAssocID="{4ADE1B25-313D-4A4C-ABD6-8F91642ECF88}" presName="text_3" presStyleLbl="node1" presStyleIdx="2" presStyleCnt="5">
        <dgm:presLayoutVars>
          <dgm:bulletEnabled val="1"/>
        </dgm:presLayoutVars>
      </dgm:prSet>
      <dgm:spPr/>
      <dgm:t>
        <a:bodyPr/>
        <a:lstStyle/>
        <a:p>
          <a:endParaRPr lang="zh-CN" altLang="en-US"/>
        </a:p>
      </dgm:t>
    </dgm:pt>
    <dgm:pt modelId="{93FDCE0D-2423-445F-A020-E6FB1FFC7A46}" type="pres">
      <dgm:prSet presAssocID="{4ADE1B25-313D-4A4C-ABD6-8F91642ECF88}" presName="accent_3" presStyleCnt="0"/>
      <dgm:spPr/>
    </dgm:pt>
    <dgm:pt modelId="{4026D4A3-6817-4759-B6D9-5DD1B2737558}" type="pres">
      <dgm:prSet presAssocID="{4ADE1B25-313D-4A4C-ABD6-8F91642ECF88}" presName="accentRepeatNode" presStyleLbl="solidFgAcc1" presStyleIdx="2" presStyleCnt="5"/>
      <dgm:spPr/>
    </dgm:pt>
    <dgm:pt modelId="{62D9158A-979D-46B5-85F4-8600E5321135}" type="pres">
      <dgm:prSet presAssocID="{4042E5D3-5DB3-4D91-94BD-E1BCBAA784A2}" presName="text_4" presStyleLbl="node1" presStyleIdx="3" presStyleCnt="5">
        <dgm:presLayoutVars>
          <dgm:bulletEnabled val="1"/>
        </dgm:presLayoutVars>
      </dgm:prSet>
      <dgm:spPr/>
      <dgm:t>
        <a:bodyPr/>
        <a:lstStyle/>
        <a:p>
          <a:endParaRPr lang="zh-CN" altLang="en-US"/>
        </a:p>
      </dgm:t>
    </dgm:pt>
    <dgm:pt modelId="{6D1952F6-A5C5-41B6-99F4-A1D8A17E9C9F}" type="pres">
      <dgm:prSet presAssocID="{4042E5D3-5DB3-4D91-94BD-E1BCBAA784A2}" presName="accent_4" presStyleCnt="0"/>
      <dgm:spPr/>
    </dgm:pt>
    <dgm:pt modelId="{6B0422C8-75D8-4291-93BE-92ED3C42073A}" type="pres">
      <dgm:prSet presAssocID="{4042E5D3-5DB3-4D91-94BD-E1BCBAA784A2}" presName="accentRepeatNode" presStyleLbl="solidFgAcc1" presStyleIdx="3" presStyleCnt="5"/>
      <dgm:spPr/>
    </dgm:pt>
    <dgm:pt modelId="{249723DE-788A-4B63-A476-A14EB323527D}" type="pres">
      <dgm:prSet presAssocID="{7B947C6B-8FFC-4971-80AF-3524262C1210}" presName="text_5" presStyleLbl="node1" presStyleIdx="4" presStyleCnt="5">
        <dgm:presLayoutVars>
          <dgm:bulletEnabled val="1"/>
        </dgm:presLayoutVars>
      </dgm:prSet>
      <dgm:spPr/>
      <dgm:t>
        <a:bodyPr/>
        <a:lstStyle/>
        <a:p>
          <a:endParaRPr lang="zh-CN" altLang="en-US"/>
        </a:p>
      </dgm:t>
    </dgm:pt>
    <dgm:pt modelId="{211115FB-093D-487D-8975-961FB7F4D1F4}" type="pres">
      <dgm:prSet presAssocID="{7B947C6B-8FFC-4971-80AF-3524262C1210}" presName="accent_5" presStyleCnt="0"/>
      <dgm:spPr/>
    </dgm:pt>
    <dgm:pt modelId="{3D93304B-9096-4474-8420-ADF52CA8FBC0}" type="pres">
      <dgm:prSet presAssocID="{7B947C6B-8FFC-4971-80AF-3524262C1210}" presName="accentRepeatNode" presStyleLbl="solidFgAcc1" presStyleIdx="4" presStyleCnt="5"/>
      <dgm:spPr/>
    </dgm:pt>
  </dgm:ptLst>
  <dgm:cxnLst>
    <dgm:cxn modelId="{FDDEE80E-4F26-4850-99F2-7B168F042A48}" srcId="{E92E770F-615D-4FEE-8C16-312C2599F3D0}" destId="{D3075232-C82B-4716-83C9-4016163F71A9}" srcOrd="0" destOrd="0" parTransId="{089B17D4-8C63-4223-8581-44C711275E40}" sibTransId="{A6FB8B10-18B0-41C9-A701-E76BD3B25A9B}"/>
    <dgm:cxn modelId="{BBA3FCC0-6D5A-4BC1-8B62-CC9386D979CF}" type="presOf" srcId="{4042E5D3-5DB3-4D91-94BD-E1BCBAA784A2}" destId="{62D9158A-979D-46B5-85F4-8600E5321135}" srcOrd="0" destOrd="0" presId="urn:microsoft.com/office/officeart/2008/layout/VerticalCurvedList"/>
    <dgm:cxn modelId="{DDCE8460-E635-479E-9E5C-3782C5B22B46}" type="presOf" srcId="{99445CE6-05C7-43F1-A220-0E718F805316}" destId="{D6857FCA-4037-4B93-B654-7B1E54CF44EB}" srcOrd="0" destOrd="0" presId="urn:microsoft.com/office/officeart/2008/layout/VerticalCurvedList"/>
    <dgm:cxn modelId="{8241BDDF-3647-42ED-97D9-0F154DCDE67D}" srcId="{E92E770F-615D-4FEE-8C16-312C2599F3D0}" destId="{4042E5D3-5DB3-4D91-94BD-E1BCBAA784A2}" srcOrd="3" destOrd="0" parTransId="{F0303267-39B4-46E1-9ABB-7154FDA722F2}" sibTransId="{97086AF7-F81B-46F9-8AEC-746D467FE1C4}"/>
    <dgm:cxn modelId="{C87E17FE-E49C-4161-BE65-90D79B649AF9}" type="presOf" srcId="{7B947C6B-8FFC-4971-80AF-3524262C1210}" destId="{249723DE-788A-4B63-A476-A14EB323527D}" srcOrd="0" destOrd="0" presId="urn:microsoft.com/office/officeart/2008/layout/VerticalCurvedList"/>
    <dgm:cxn modelId="{03064A7A-CCF0-4302-92B2-BEBB63712323}" srcId="{E92E770F-615D-4FEE-8C16-312C2599F3D0}" destId="{4ADE1B25-313D-4A4C-ABD6-8F91642ECF88}" srcOrd="2" destOrd="0" parTransId="{5248E2D2-C6DA-49BF-A01E-7DB15F6D9BBB}" sibTransId="{11424B0A-16D7-4653-83E9-5C8FB94B58F5}"/>
    <dgm:cxn modelId="{0FF36FD1-33BE-426D-B7C1-937553F2D576}" type="presOf" srcId="{D3075232-C82B-4716-83C9-4016163F71A9}" destId="{B594FAC8-5F32-47DD-9739-17F850BDF3CA}" srcOrd="0" destOrd="0" presId="urn:microsoft.com/office/officeart/2008/layout/VerticalCurvedList"/>
    <dgm:cxn modelId="{5F78654C-BCAC-46D9-8011-080D74F71DEB}" srcId="{E92E770F-615D-4FEE-8C16-312C2599F3D0}" destId="{7B947C6B-8FFC-4971-80AF-3524262C1210}" srcOrd="4" destOrd="0" parTransId="{F03221FE-BDBC-4CE2-8B7B-4AF0D2763CEB}" sibTransId="{97CA221A-F020-4214-9D5C-CD532F47F1DC}"/>
    <dgm:cxn modelId="{E47394B5-F11B-41B2-BC87-C794B29382BF}" type="presOf" srcId="{4ADE1B25-313D-4A4C-ABD6-8F91642ECF88}" destId="{074124C0-5015-4881-A827-9B8575693850}" srcOrd="0" destOrd="0" presId="urn:microsoft.com/office/officeart/2008/layout/VerticalCurvedList"/>
    <dgm:cxn modelId="{6FD169CE-98BF-46C5-868A-AC9AC7F41762}" srcId="{E92E770F-615D-4FEE-8C16-312C2599F3D0}" destId="{99445CE6-05C7-43F1-A220-0E718F805316}" srcOrd="1" destOrd="0" parTransId="{90ACEDBC-F979-4E7C-85D0-57AC28483CAB}" sibTransId="{14B8299A-78EB-4015-B5A6-BCDDD8E1F513}"/>
    <dgm:cxn modelId="{367D26AA-6F30-4D6D-9F61-2CCB5581721A}" type="presOf" srcId="{A6FB8B10-18B0-41C9-A701-E76BD3B25A9B}" destId="{47E59895-7234-4638-9C09-B89146549ED9}" srcOrd="0" destOrd="0" presId="urn:microsoft.com/office/officeart/2008/layout/VerticalCurvedList"/>
    <dgm:cxn modelId="{FB80DFDB-054F-425B-B963-542FA0BE94CB}" type="presOf" srcId="{E92E770F-615D-4FEE-8C16-312C2599F3D0}" destId="{932CBEC6-B53C-4920-8095-247B9AD280E9}" srcOrd="0" destOrd="0" presId="urn:microsoft.com/office/officeart/2008/layout/VerticalCurvedList"/>
    <dgm:cxn modelId="{55E712FF-D097-468D-9198-01FF385E9D5B}" type="presParOf" srcId="{932CBEC6-B53C-4920-8095-247B9AD280E9}" destId="{198C0D7D-F855-4805-9FA3-A01701F78408}" srcOrd="0" destOrd="0" presId="urn:microsoft.com/office/officeart/2008/layout/VerticalCurvedList"/>
    <dgm:cxn modelId="{38DF8E12-F973-434B-A2B6-6696AC3B0E75}" type="presParOf" srcId="{198C0D7D-F855-4805-9FA3-A01701F78408}" destId="{FBA6934D-F63D-4703-ADDB-DD8DF98905A7}" srcOrd="0" destOrd="0" presId="urn:microsoft.com/office/officeart/2008/layout/VerticalCurvedList"/>
    <dgm:cxn modelId="{D1BCFE46-21BA-4DCE-9C26-96512F3DA1B5}" type="presParOf" srcId="{FBA6934D-F63D-4703-ADDB-DD8DF98905A7}" destId="{19FC74BE-6BAD-4044-8B76-8EF4974BBFEE}" srcOrd="0" destOrd="0" presId="urn:microsoft.com/office/officeart/2008/layout/VerticalCurvedList"/>
    <dgm:cxn modelId="{B1A3DD44-196B-43A8-A0F8-63DF4A35625D}" type="presParOf" srcId="{FBA6934D-F63D-4703-ADDB-DD8DF98905A7}" destId="{47E59895-7234-4638-9C09-B89146549ED9}" srcOrd="1" destOrd="0" presId="urn:microsoft.com/office/officeart/2008/layout/VerticalCurvedList"/>
    <dgm:cxn modelId="{C70ECAD5-0BB6-4DA4-B8F7-978F01E3004D}" type="presParOf" srcId="{FBA6934D-F63D-4703-ADDB-DD8DF98905A7}" destId="{DAB62584-19CC-4303-972E-769A5DAB612E}" srcOrd="2" destOrd="0" presId="urn:microsoft.com/office/officeart/2008/layout/VerticalCurvedList"/>
    <dgm:cxn modelId="{9DDF2E87-8C15-4F02-BB60-9BB8B3A713FA}" type="presParOf" srcId="{FBA6934D-F63D-4703-ADDB-DD8DF98905A7}" destId="{12631864-CEDB-4FEB-8BA2-A9C8B237C9E8}" srcOrd="3" destOrd="0" presId="urn:microsoft.com/office/officeart/2008/layout/VerticalCurvedList"/>
    <dgm:cxn modelId="{F337870C-ADEE-4E23-BE7F-FFCC416415A1}" type="presParOf" srcId="{198C0D7D-F855-4805-9FA3-A01701F78408}" destId="{B594FAC8-5F32-47DD-9739-17F850BDF3CA}" srcOrd="1" destOrd="0" presId="urn:microsoft.com/office/officeart/2008/layout/VerticalCurvedList"/>
    <dgm:cxn modelId="{07CC1FBC-93A5-46B5-A4E7-D0E3908D2E6A}" type="presParOf" srcId="{198C0D7D-F855-4805-9FA3-A01701F78408}" destId="{83BB9CB6-4B26-4705-A2B9-94008EBB14ED}" srcOrd="2" destOrd="0" presId="urn:microsoft.com/office/officeart/2008/layout/VerticalCurvedList"/>
    <dgm:cxn modelId="{F8FD2A0C-C65D-4333-963D-8F0A6CAAD01A}" type="presParOf" srcId="{83BB9CB6-4B26-4705-A2B9-94008EBB14ED}" destId="{8D16F4B0-C23A-44FC-8DB8-DC4C601E4CF0}" srcOrd="0" destOrd="0" presId="urn:microsoft.com/office/officeart/2008/layout/VerticalCurvedList"/>
    <dgm:cxn modelId="{BFA89FAC-21A7-40C8-9E54-785592968729}" type="presParOf" srcId="{198C0D7D-F855-4805-9FA3-A01701F78408}" destId="{D6857FCA-4037-4B93-B654-7B1E54CF44EB}" srcOrd="3" destOrd="0" presId="urn:microsoft.com/office/officeart/2008/layout/VerticalCurvedList"/>
    <dgm:cxn modelId="{B07FD2CD-BA1B-4C3F-B127-340028DC0B6E}" type="presParOf" srcId="{198C0D7D-F855-4805-9FA3-A01701F78408}" destId="{FBB087F3-88CB-4D43-A860-38CA55CD024A}" srcOrd="4" destOrd="0" presId="urn:microsoft.com/office/officeart/2008/layout/VerticalCurvedList"/>
    <dgm:cxn modelId="{74396087-92F1-4962-BA5F-465915D41FB8}" type="presParOf" srcId="{FBB087F3-88CB-4D43-A860-38CA55CD024A}" destId="{A101AEF1-43A7-45A0-891B-06C8C20302E1}" srcOrd="0" destOrd="0" presId="urn:microsoft.com/office/officeart/2008/layout/VerticalCurvedList"/>
    <dgm:cxn modelId="{262363E0-4264-489A-9D3B-2AB8C028AEB1}" type="presParOf" srcId="{198C0D7D-F855-4805-9FA3-A01701F78408}" destId="{074124C0-5015-4881-A827-9B8575693850}" srcOrd="5" destOrd="0" presId="urn:microsoft.com/office/officeart/2008/layout/VerticalCurvedList"/>
    <dgm:cxn modelId="{BE37D444-BB29-40B2-B6D5-89804D17304F}" type="presParOf" srcId="{198C0D7D-F855-4805-9FA3-A01701F78408}" destId="{93FDCE0D-2423-445F-A020-E6FB1FFC7A46}" srcOrd="6" destOrd="0" presId="urn:microsoft.com/office/officeart/2008/layout/VerticalCurvedList"/>
    <dgm:cxn modelId="{E9735255-F77C-4B48-82F4-03DF1B03D6ED}" type="presParOf" srcId="{93FDCE0D-2423-445F-A020-E6FB1FFC7A46}" destId="{4026D4A3-6817-4759-B6D9-5DD1B2737558}" srcOrd="0" destOrd="0" presId="urn:microsoft.com/office/officeart/2008/layout/VerticalCurvedList"/>
    <dgm:cxn modelId="{768CD0D7-91BC-4A26-B224-AC6EAA50F014}" type="presParOf" srcId="{198C0D7D-F855-4805-9FA3-A01701F78408}" destId="{62D9158A-979D-46B5-85F4-8600E5321135}" srcOrd="7" destOrd="0" presId="urn:microsoft.com/office/officeart/2008/layout/VerticalCurvedList"/>
    <dgm:cxn modelId="{20F41FFA-4B23-4A5B-A8B6-D7A4873BCCF5}" type="presParOf" srcId="{198C0D7D-F855-4805-9FA3-A01701F78408}" destId="{6D1952F6-A5C5-41B6-99F4-A1D8A17E9C9F}" srcOrd="8" destOrd="0" presId="urn:microsoft.com/office/officeart/2008/layout/VerticalCurvedList"/>
    <dgm:cxn modelId="{C0F65F7C-64B3-47E5-A0CE-BA45955B8AD4}" type="presParOf" srcId="{6D1952F6-A5C5-41B6-99F4-A1D8A17E9C9F}" destId="{6B0422C8-75D8-4291-93BE-92ED3C42073A}" srcOrd="0" destOrd="0" presId="urn:microsoft.com/office/officeart/2008/layout/VerticalCurvedList"/>
    <dgm:cxn modelId="{4EF17B3F-49C3-4B55-99A2-C2797B11F373}" type="presParOf" srcId="{198C0D7D-F855-4805-9FA3-A01701F78408}" destId="{249723DE-788A-4B63-A476-A14EB323527D}" srcOrd="9" destOrd="0" presId="urn:microsoft.com/office/officeart/2008/layout/VerticalCurvedList"/>
    <dgm:cxn modelId="{CBC7DF09-F9E0-4997-BACE-B81F200541DC}" type="presParOf" srcId="{198C0D7D-F855-4805-9FA3-A01701F78408}" destId="{211115FB-093D-487D-8975-961FB7F4D1F4}" srcOrd="10" destOrd="0" presId="urn:microsoft.com/office/officeart/2008/layout/VerticalCurvedList"/>
    <dgm:cxn modelId="{76D6B2D0-D9C5-4534-B910-B79C426FE475}" type="presParOf" srcId="{211115FB-093D-487D-8975-961FB7F4D1F4}" destId="{3D93304B-9096-4474-8420-ADF52CA8FBC0}"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4372980-46A2-4141-B342-07F05CCC942C}" type="doc">
      <dgm:prSet loTypeId="urn:microsoft.com/office/officeart/2005/8/layout/arrow2" loCatId="process" qsTypeId="urn:microsoft.com/office/officeart/2005/8/quickstyle/simple1" qsCatId="simple" csTypeId="urn:microsoft.com/office/officeart/2005/8/colors/accent1_2" csCatId="accent1"/>
      <dgm:spPr/>
      <dgm:t>
        <a:bodyPr/>
        <a:lstStyle/>
        <a:p>
          <a:endParaRPr lang="zh-CN" altLang="en-US"/>
        </a:p>
      </dgm:t>
    </dgm:pt>
    <dgm:pt modelId="{8E774011-887E-4159-9F1E-B3CAF666374F}">
      <dgm:prSet/>
      <dgm:spPr/>
      <dgm:t>
        <a:bodyPr/>
        <a:lstStyle/>
        <a:p>
          <a:pPr rtl="0"/>
          <a:r>
            <a:rPr lang="zh-CN" smtClean="0"/>
            <a:t>第一部曲，用</a:t>
          </a:r>
          <a:r>
            <a:rPr lang="en-US" smtClean="0"/>
            <a:t>20</a:t>
          </a:r>
          <a:r>
            <a:rPr lang="zh-CN" smtClean="0"/>
            <a:t>年时间，到中国共产党成立</a:t>
          </a:r>
          <a:r>
            <a:rPr lang="en-US" smtClean="0"/>
            <a:t>100</a:t>
          </a:r>
          <a:r>
            <a:rPr lang="zh-CN" smtClean="0"/>
            <a:t>年时全面建成小康社会。</a:t>
          </a:r>
          <a:endParaRPr lang="zh-CN"/>
        </a:p>
      </dgm:t>
    </dgm:pt>
    <dgm:pt modelId="{6ED23D83-3584-4EC8-9BF2-C52CEC5AFF71}" type="parTrans" cxnId="{217BDCBA-FDB3-4DB3-87AE-BE41D3155FE8}">
      <dgm:prSet/>
      <dgm:spPr/>
      <dgm:t>
        <a:bodyPr/>
        <a:lstStyle/>
        <a:p>
          <a:endParaRPr lang="zh-CN" altLang="en-US"/>
        </a:p>
      </dgm:t>
    </dgm:pt>
    <dgm:pt modelId="{4FAC566A-0D86-4BD2-AD65-44505E068884}" type="sibTrans" cxnId="{217BDCBA-FDB3-4DB3-87AE-BE41D3155FE8}">
      <dgm:prSet/>
      <dgm:spPr/>
      <dgm:t>
        <a:bodyPr/>
        <a:lstStyle/>
        <a:p>
          <a:endParaRPr lang="zh-CN" altLang="en-US"/>
        </a:p>
      </dgm:t>
    </dgm:pt>
    <dgm:pt modelId="{2EED2DA2-AA81-4085-B881-2B29DCBA2A5A}">
      <dgm:prSet/>
      <dgm:spPr/>
      <dgm:t>
        <a:bodyPr/>
        <a:lstStyle/>
        <a:p>
          <a:pPr rtl="0"/>
          <a:r>
            <a:rPr lang="zh-CN" smtClean="0"/>
            <a:t>第二部曲，再花</a:t>
          </a:r>
          <a:r>
            <a:rPr lang="en-US" smtClean="0"/>
            <a:t>30</a:t>
          </a:r>
          <a:r>
            <a:rPr lang="zh-CN" smtClean="0"/>
            <a:t>年时间，到新中国成立</a:t>
          </a:r>
          <a:r>
            <a:rPr lang="en-US" smtClean="0"/>
            <a:t>100</a:t>
          </a:r>
          <a:r>
            <a:rPr lang="zh-CN" smtClean="0"/>
            <a:t>周年，全面实现中国特色社会主义现代化。</a:t>
          </a:r>
          <a:endParaRPr lang="zh-CN"/>
        </a:p>
      </dgm:t>
    </dgm:pt>
    <dgm:pt modelId="{FB1EDB95-CD23-4472-A1D4-99AF924775E6}" type="parTrans" cxnId="{3CBC4311-19D8-4532-BF65-92B23EAF50FD}">
      <dgm:prSet/>
      <dgm:spPr/>
      <dgm:t>
        <a:bodyPr/>
        <a:lstStyle/>
        <a:p>
          <a:endParaRPr lang="zh-CN" altLang="en-US"/>
        </a:p>
      </dgm:t>
    </dgm:pt>
    <dgm:pt modelId="{69E72402-4ED5-4F01-9EF2-A9AA44BD2C85}" type="sibTrans" cxnId="{3CBC4311-19D8-4532-BF65-92B23EAF50FD}">
      <dgm:prSet/>
      <dgm:spPr/>
      <dgm:t>
        <a:bodyPr/>
        <a:lstStyle/>
        <a:p>
          <a:endParaRPr lang="zh-CN" altLang="en-US"/>
        </a:p>
      </dgm:t>
    </dgm:pt>
    <dgm:pt modelId="{164CCAC0-9A00-4141-B85A-9BD930C43453}">
      <dgm:prSet/>
      <dgm:spPr/>
      <dgm:t>
        <a:bodyPr/>
        <a:lstStyle/>
        <a:p>
          <a:pPr rtl="0"/>
          <a:r>
            <a:rPr lang="zh-CN" smtClean="0"/>
            <a:t>第三部曲，在整个</a:t>
          </a:r>
          <a:r>
            <a:rPr lang="en-US" smtClean="0"/>
            <a:t>21</a:t>
          </a:r>
          <a:r>
            <a:rPr lang="zh-CN" smtClean="0"/>
            <a:t>世纪一步步实现中华民族伟大复兴。</a:t>
          </a:r>
          <a:endParaRPr lang="zh-CN"/>
        </a:p>
      </dgm:t>
    </dgm:pt>
    <dgm:pt modelId="{11C56A98-3064-491C-AFF0-E5DEE6EB7BC1}" type="parTrans" cxnId="{38EE8C91-2E56-4D73-BAB8-0442BBEA6B32}">
      <dgm:prSet/>
      <dgm:spPr/>
      <dgm:t>
        <a:bodyPr/>
        <a:lstStyle/>
        <a:p>
          <a:endParaRPr lang="zh-CN" altLang="en-US"/>
        </a:p>
      </dgm:t>
    </dgm:pt>
    <dgm:pt modelId="{BA6BFC8D-558E-4B3F-9AA8-482522B58211}" type="sibTrans" cxnId="{38EE8C91-2E56-4D73-BAB8-0442BBEA6B32}">
      <dgm:prSet/>
      <dgm:spPr/>
      <dgm:t>
        <a:bodyPr/>
        <a:lstStyle/>
        <a:p>
          <a:endParaRPr lang="zh-CN" altLang="en-US"/>
        </a:p>
      </dgm:t>
    </dgm:pt>
    <dgm:pt modelId="{70E8E808-B08C-4138-827C-998A042982D3}" type="pres">
      <dgm:prSet presAssocID="{24372980-46A2-4141-B342-07F05CCC942C}" presName="arrowDiagram" presStyleCnt="0">
        <dgm:presLayoutVars>
          <dgm:chMax val="5"/>
          <dgm:dir/>
          <dgm:resizeHandles val="exact"/>
        </dgm:presLayoutVars>
      </dgm:prSet>
      <dgm:spPr/>
      <dgm:t>
        <a:bodyPr/>
        <a:lstStyle/>
        <a:p>
          <a:endParaRPr lang="zh-CN" altLang="en-US"/>
        </a:p>
      </dgm:t>
    </dgm:pt>
    <dgm:pt modelId="{DE009EDA-F5E1-4570-8A57-48356368906B}" type="pres">
      <dgm:prSet presAssocID="{24372980-46A2-4141-B342-07F05CCC942C}" presName="arrow" presStyleLbl="bgShp" presStyleIdx="0" presStyleCnt="1"/>
      <dgm:spPr/>
    </dgm:pt>
    <dgm:pt modelId="{8F4E47A4-E9CE-4C5F-B415-8469AA63B39A}" type="pres">
      <dgm:prSet presAssocID="{24372980-46A2-4141-B342-07F05CCC942C}" presName="arrowDiagram3" presStyleCnt="0"/>
      <dgm:spPr/>
    </dgm:pt>
    <dgm:pt modelId="{67B8DA03-DDFD-4520-81D8-6DD55F0579E1}" type="pres">
      <dgm:prSet presAssocID="{8E774011-887E-4159-9F1E-B3CAF666374F}" presName="bullet3a" presStyleLbl="node1" presStyleIdx="0" presStyleCnt="3"/>
      <dgm:spPr/>
    </dgm:pt>
    <dgm:pt modelId="{B29C933F-198F-493D-843A-5769B355F1A3}" type="pres">
      <dgm:prSet presAssocID="{8E774011-887E-4159-9F1E-B3CAF666374F}" presName="textBox3a" presStyleLbl="revTx" presStyleIdx="0" presStyleCnt="3">
        <dgm:presLayoutVars>
          <dgm:bulletEnabled val="1"/>
        </dgm:presLayoutVars>
      </dgm:prSet>
      <dgm:spPr/>
      <dgm:t>
        <a:bodyPr/>
        <a:lstStyle/>
        <a:p>
          <a:endParaRPr lang="zh-CN" altLang="en-US"/>
        </a:p>
      </dgm:t>
    </dgm:pt>
    <dgm:pt modelId="{A6F3596B-420F-4CDC-BEEE-D91D5063DE75}" type="pres">
      <dgm:prSet presAssocID="{2EED2DA2-AA81-4085-B881-2B29DCBA2A5A}" presName="bullet3b" presStyleLbl="node1" presStyleIdx="1" presStyleCnt="3"/>
      <dgm:spPr/>
    </dgm:pt>
    <dgm:pt modelId="{2AE9FF18-B266-43BC-89A1-DEF34783252B}" type="pres">
      <dgm:prSet presAssocID="{2EED2DA2-AA81-4085-B881-2B29DCBA2A5A}" presName="textBox3b" presStyleLbl="revTx" presStyleIdx="1" presStyleCnt="3">
        <dgm:presLayoutVars>
          <dgm:bulletEnabled val="1"/>
        </dgm:presLayoutVars>
      </dgm:prSet>
      <dgm:spPr/>
      <dgm:t>
        <a:bodyPr/>
        <a:lstStyle/>
        <a:p>
          <a:endParaRPr lang="zh-CN" altLang="en-US"/>
        </a:p>
      </dgm:t>
    </dgm:pt>
    <dgm:pt modelId="{B501FD98-04B1-4178-8EAD-BA20422F5033}" type="pres">
      <dgm:prSet presAssocID="{164CCAC0-9A00-4141-B85A-9BD930C43453}" presName="bullet3c" presStyleLbl="node1" presStyleIdx="2" presStyleCnt="3"/>
      <dgm:spPr/>
    </dgm:pt>
    <dgm:pt modelId="{4BF2DE17-8B40-4424-98AD-B1A6ADB7B722}" type="pres">
      <dgm:prSet presAssocID="{164CCAC0-9A00-4141-B85A-9BD930C43453}" presName="textBox3c" presStyleLbl="revTx" presStyleIdx="2" presStyleCnt="3">
        <dgm:presLayoutVars>
          <dgm:bulletEnabled val="1"/>
        </dgm:presLayoutVars>
      </dgm:prSet>
      <dgm:spPr/>
      <dgm:t>
        <a:bodyPr/>
        <a:lstStyle/>
        <a:p>
          <a:endParaRPr lang="zh-CN" altLang="en-US"/>
        </a:p>
      </dgm:t>
    </dgm:pt>
  </dgm:ptLst>
  <dgm:cxnLst>
    <dgm:cxn modelId="{F7356800-C866-48BC-B2F7-D0460CBEF976}" type="presOf" srcId="{2EED2DA2-AA81-4085-B881-2B29DCBA2A5A}" destId="{2AE9FF18-B266-43BC-89A1-DEF34783252B}" srcOrd="0" destOrd="0" presId="urn:microsoft.com/office/officeart/2005/8/layout/arrow2"/>
    <dgm:cxn modelId="{217BDCBA-FDB3-4DB3-87AE-BE41D3155FE8}" srcId="{24372980-46A2-4141-B342-07F05CCC942C}" destId="{8E774011-887E-4159-9F1E-B3CAF666374F}" srcOrd="0" destOrd="0" parTransId="{6ED23D83-3584-4EC8-9BF2-C52CEC5AFF71}" sibTransId="{4FAC566A-0D86-4BD2-AD65-44505E068884}"/>
    <dgm:cxn modelId="{80690E73-D7D0-456F-AF18-3C091B66BF57}" type="presOf" srcId="{8E774011-887E-4159-9F1E-B3CAF666374F}" destId="{B29C933F-198F-493D-843A-5769B355F1A3}" srcOrd="0" destOrd="0" presId="urn:microsoft.com/office/officeart/2005/8/layout/arrow2"/>
    <dgm:cxn modelId="{3CBC4311-19D8-4532-BF65-92B23EAF50FD}" srcId="{24372980-46A2-4141-B342-07F05CCC942C}" destId="{2EED2DA2-AA81-4085-B881-2B29DCBA2A5A}" srcOrd="1" destOrd="0" parTransId="{FB1EDB95-CD23-4472-A1D4-99AF924775E6}" sibTransId="{69E72402-4ED5-4F01-9EF2-A9AA44BD2C85}"/>
    <dgm:cxn modelId="{9DAB6DFA-72F8-4D3E-9A76-C2EC67F1F741}" type="presOf" srcId="{164CCAC0-9A00-4141-B85A-9BD930C43453}" destId="{4BF2DE17-8B40-4424-98AD-B1A6ADB7B722}" srcOrd="0" destOrd="0" presId="urn:microsoft.com/office/officeart/2005/8/layout/arrow2"/>
    <dgm:cxn modelId="{38EE8C91-2E56-4D73-BAB8-0442BBEA6B32}" srcId="{24372980-46A2-4141-B342-07F05CCC942C}" destId="{164CCAC0-9A00-4141-B85A-9BD930C43453}" srcOrd="2" destOrd="0" parTransId="{11C56A98-3064-491C-AFF0-E5DEE6EB7BC1}" sibTransId="{BA6BFC8D-558E-4B3F-9AA8-482522B58211}"/>
    <dgm:cxn modelId="{DB339F5C-6FFF-4283-B44B-7DE9105BD59C}" type="presOf" srcId="{24372980-46A2-4141-B342-07F05CCC942C}" destId="{70E8E808-B08C-4138-827C-998A042982D3}" srcOrd="0" destOrd="0" presId="urn:microsoft.com/office/officeart/2005/8/layout/arrow2"/>
    <dgm:cxn modelId="{392BEA3F-F968-4BB2-9E19-A9158C2C50D1}" type="presParOf" srcId="{70E8E808-B08C-4138-827C-998A042982D3}" destId="{DE009EDA-F5E1-4570-8A57-48356368906B}" srcOrd="0" destOrd="0" presId="urn:microsoft.com/office/officeart/2005/8/layout/arrow2"/>
    <dgm:cxn modelId="{4AABC339-FBC1-40F2-9F78-36362D839798}" type="presParOf" srcId="{70E8E808-B08C-4138-827C-998A042982D3}" destId="{8F4E47A4-E9CE-4C5F-B415-8469AA63B39A}" srcOrd="1" destOrd="0" presId="urn:microsoft.com/office/officeart/2005/8/layout/arrow2"/>
    <dgm:cxn modelId="{A5AFBA63-6C88-4C79-AADC-D445887217FA}" type="presParOf" srcId="{8F4E47A4-E9CE-4C5F-B415-8469AA63B39A}" destId="{67B8DA03-DDFD-4520-81D8-6DD55F0579E1}" srcOrd="0" destOrd="0" presId="urn:microsoft.com/office/officeart/2005/8/layout/arrow2"/>
    <dgm:cxn modelId="{84C02C00-7991-4296-A7DA-8AE5C7B0195C}" type="presParOf" srcId="{8F4E47A4-E9CE-4C5F-B415-8469AA63B39A}" destId="{B29C933F-198F-493D-843A-5769B355F1A3}" srcOrd="1" destOrd="0" presId="urn:microsoft.com/office/officeart/2005/8/layout/arrow2"/>
    <dgm:cxn modelId="{A4D6944A-1FC8-4902-9840-E17F0453F576}" type="presParOf" srcId="{8F4E47A4-E9CE-4C5F-B415-8469AA63B39A}" destId="{A6F3596B-420F-4CDC-BEEE-D91D5063DE75}" srcOrd="2" destOrd="0" presId="urn:microsoft.com/office/officeart/2005/8/layout/arrow2"/>
    <dgm:cxn modelId="{1C463BA7-5A20-45D6-9BF9-2478BB7C5635}" type="presParOf" srcId="{8F4E47A4-E9CE-4C5F-B415-8469AA63B39A}" destId="{2AE9FF18-B266-43BC-89A1-DEF34783252B}" srcOrd="3" destOrd="0" presId="urn:microsoft.com/office/officeart/2005/8/layout/arrow2"/>
    <dgm:cxn modelId="{DA0FB440-7F4D-4438-96F7-1C2C3AE604B1}" type="presParOf" srcId="{8F4E47A4-E9CE-4C5F-B415-8469AA63B39A}" destId="{B501FD98-04B1-4178-8EAD-BA20422F5033}" srcOrd="4" destOrd="0" presId="urn:microsoft.com/office/officeart/2005/8/layout/arrow2"/>
    <dgm:cxn modelId="{F42061C7-0BAD-4BB5-B438-92142920CF37}" type="presParOf" srcId="{8F4E47A4-E9CE-4C5F-B415-8469AA63B39A}" destId="{4BF2DE17-8B40-4424-98AD-B1A6ADB7B722}"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E59895-7234-4638-9C09-B89146549ED9}">
      <dsp:nvSpPr>
        <dsp:cNvPr id="0" name=""/>
        <dsp:cNvSpPr/>
      </dsp:nvSpPr>
      <dsp:spPr>
        <a:xfrm>
          <a:off x="-4314233" y="-661825"/>
          <a:ext cx="5140075" cy="5140075"/>
        </a:xfrm>
        <a:prstGeom prst="blockArc">
          <a:avLst>
            <a:gd name="adj1" fmla="val 18900000"/>
            <a:gd name="adj2" fmla="val 2700000"/>
            <a:gd name="adj3" fmla="val 420"/>
          </a:avLst>
        </a:prstGeom>
        <a:noFill/>
        <a:ln w="25400" cap="flat" cmpd="sng" algn="ctr">
          <a:solidFill>
            <a:schemeClr val="accent2">
              <a:shade val="60000"/>
              <a:hueOff val="0"/>
              <a:satOff val="0"/>
              <a:lumOff val="0"/>
              <a:alphaOff val="0"/>
            </a:schemeClr>
          </a:solidFill>
          <a:prstDash val="solid"/>
        </a:ln>
        <a:effectLst/>
        <a:sp3d z="-110000"/>
      </dsp:spPr>
      <dsp:style>
        <a:lnRef idx="2">
          <a:scrgbClr r="0" g="0" b="0"/>
        </a:lnRef>
        <a:fillRef idx="0">
          <a:scrgbClr r="0" g="0" b="0"/>
        </a:fillRef>
        <a:effectRef idx="0">
          <a:scrgbClr r="0" g="0" b="0"/>
        </a:effectRef>
        <a:fontRef idx="minor"/>
      </dsp:style>
    </dsp:sp>
    <dsp:sp modelId="{B594FAC8-5F32-47DD-9739-17F850BDF3CA}">
      <dsp:nvSpPr>
        <dsp:cNvPr id="0" name=""/>
        <dsp:cNvSpPr/>
      </dsp:nvSpPr>
      <dsp:spPr>
        <a:xfrm>
          <a:off x="361660" y="238450"/>
          <a:ext cx="5923766" cy="477205"/>
        </a:xfrm>
        <a:prstGeom prst="rect">
          <a:avLst/>
        </a:prstGeom>
        <a:solidFill>
          <a:schemeClr val="accent2">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78782" tIns="58420" rIns="58420" bIns="58420" numCol="1" spcCol="1270" anchor="ctr" anchorCtr="0">
          <a:noAutofit/>
        </a:bodyPr>
        <a:lstStyle/>
        <a:p>
          <a:pPr lvl="0" algn="l" defTabSz="1022350" rtl="0">
            <a:lnSpc>
              <a:spcPct val="90000"/>
            </a:lnSpc>
            <a:spcBef>
              <a:spcPct val="0"/>
            </a:spcBef>
            <a:spcAft>
              <a:spcPct val="35000"/>
            </a:spcAft>
          </a:pPr>
          <a:r>
            <a:rPr lang="zh-CN" sz="2300" b="1" kern="1200" smtClean="0"/>
            <a:t>一、时代解读</a:t>
          </a:r>
          <a:endParaRPr lang="zh-CN" sz="2300" kern="1200"/>
        </a:p>
      </dsp:txBody>
      <dsp:txXfrm>
        <a:off x="361660" y="238450"/>
        <a:ext cx="5923766" cy="477205"/>
      </dsp:txXfrm>
    </dsp:sp>
    <dsp:sp modelId="{8D16F4B0-C23A-44FC-8DB8-DC4C601E4CF0}">
      <dsp:nvSpPr>
        <dsp:cNvPr id="0" name=""/>
        <dsp:cNvSpPr/>
      </dsp:nvSpPr>
      <dsp:spPr>
        <a:xfrm>
          <a:off x="63407" y="178799"/>
          <a:ext cx="596507" cy="596507"/>
        </a:xfrm>
        <a:prstGeom prst="ellipse">
          <a:avLst/>
        </a:prstGeom>
        <a:solidFill>
          <a:schemeClr val="lt1">
            <a:hueOff val="0"/>
            <a:satOff val="0"/>
            <a:lumOff val="0"/>
            <a:alphaOff val="0"/>
          </a:schemeClr>
        </a:solidFill>
        <a:ln>
          <a:noFill/>
        </a:ln>
        <a:effectLst/>
        <a:sp3d z="572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sp>
    <dsp:sp modelId="{D6857FCA-4037-4B93-B654-7B1E54CF44EB}">
      <dsp:nvSpPr>
        <dsp:cNvPr id="0" name=""/>
        <dsp:cNvSpPr/>
      </dsp:nvSpPr>
      <dsp:spPr>
        <a:xfrm>
          <a:off x="703612" y="954029"/>
          <a:ext cx="5581815" cy="477205"/>
        </a:xfrm>
        <a:prstGeom prst="rect">
          <a:avLst/>
        </a:prstGeom>
        <a:solidFill>
          <a:schemeClr val="accent2">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78782" tIns="58420" rIns="58420" bIns="58420" numCol="1" spcCol="1270" anchor="ctr" anchorCtr="0">
          <a:noAutofit/>
        </a:bodyPr>
        <a:lstStyle/>
        <a:p>
          <a:pPr lvl="0" algn="l" defTabSz="1022350" rtl="0">
            <a:lnSpc>
              <a:spcPct val="90000"/>
            </a:lnSpc>
            <a:spcBef>
              <a:spcPct val="0"/>
            </a:spcBef>
            <a:spcAft>
              <a:spcPct val="35000"/>
            </a:spcAft>
          </a:pPr>
          <a:r>
            <a:rPr lang="zh-CN" sz="2300" b="1" kern="1200" smtClean="0"/>
            <a:t>二、时代特征</a:t>
          </a:r>
          <a:endParaRPr lang="zh-CN" sz="2300" kern="1200"/>
        </a:p>
      </dsp:txBody>
      <dsp:txXfrm>
        <a:off x="703612" y="954029"/>
        <a:ext cx="5581815" cy="477205"/>
      </dsp:txXfrm>
    </dsp:sp>
    <dsp:sp modelId="{A101AEF1-43A7-45A0-891B-06C8C20302E1}">
      <dsp:nvSpPr>
        <dsp:cNvPr id="0" name=""/>
        <dsp:cNvSpPr/>
      </dsp:nvSpPr>
      <dsp:spPr>
        <a:xfrm>
          <a:off x="405358" y="894379"/>
          <a:ext cx="596507" cy="596507"/>
        </a:xfrm>
        <a:prstGeom prst="ellipse">
          <a:avLst/>
        </a:prstGeom>
        <a:solidFill>
          <a:schemeClr val="lt1">
            <a:hueOff val="0"/>
            <a:satOff val="0"/>
            <a:lumOff val="0"/>
            <a:alphaOff val="0"/>
          </a:schemeClr>
        </a:solidFill>
        <a:ln>
          <a:noFill/>
        </a:ln>
        <a:effectLst/>
        <a:sp3d z="572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sp>
    <dsp:sp modelId="{074124C0-5015-4881-A827-9B8575693850}">
      <dsp:nvSpPr>
        <dsp:cNvPr id="0" name=""/>
        <dsp:cNvSpPr/>
      </dsp:nvSpPr>
      <dsp:spPr>
        <a:xfrm>
          <a:off x="808564" y="1669609"/>
          <a:ext cx="5476863" cy="477205"/>
        </a:xfrm>
        <a:prstGeom prst="rect">
          <a:avLst/>
        </a:prstGeom>
        <a:solidFill>
          <a:schemeClr val="accent2">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78782" tIns="58420" rIns="58420" bIns="58420" numCol="1" spcCol="1270" anchor="ctr" anchorCtr="0">
          <a:noAutofit/>
        </a:bodyPr>
        <a:lstStyle/>
        <a:p>
          <a:pPr lvl="0" algn="l" defTabSz="1022350" rtl="0">
            <a:lnSpc>
              <a:spcPct val="90000"/>
            </a:lnSpc>
            <a:spcBef>
              <a:spcPct val="0"/>
            </a:spcBef>
            <a:spcAft>
              <a:spcPct val="35000"/>
            </a:spcAft>
          </a:pPr>
          <a:r>
            <a:rPr lang="zh-CN" sz="2300" b="1" kern="1200" smtClean="0"/>
            <a:t>三、动力来源</a:t>
          </a:r>
          <a:endParaRPr lang="zh-CN" sz="2300" kern="1200"/>
        </a:p>
      </dsp:txBody>
      <dsp:txXfrm>
        <a:off x="808564" y="1669609"/>
        <a:ext cx="5476863" cy="477205"/>
      </dsp:txXfrm>
    </dsp:sp>
    <dsp:sp modelId="{4026D4A3-6817-4759-B6D9-5DD1B2737558}">
      <dsp:nvSpPr>
        <dsp:cNvPr id="0" name=""/>
        <dsp:cNvSpPr/>
      </dsp:nvSpPr>
      <dsp:spPr>
        <a:xfrm>
          <a:off x="510310" y="1609958"/>
          <a:ext cx="596507" cy="596507"/>
        </a:xfrm>
        <a:prstGeom prst="ellipse">
          <a:avLst/>
        </a:prstGeom>
        <a:solidFill>
          <a:schemeClr val="lt1">
            <a:hueOff val="0"/>
            <a:satOff val="0"/>
            <a:lumOff val="0"/>
            <a:alphaOff val="0"/>
          </a:schemeClr>
        </a:solidFill>
        <a:ln>
          <a:noFill/>
        </a:ln>
        <a:effectLst/>
        <a:sp3d z="572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sp>
    <dsp:sp modelId="{62D9158A-979D-46B5-85F4-8600E5321135}">
      <dsp:nvSpPr>
        <dsp:cNvPr id="0" name=""/>
        <dsp:cNvSpPr/>
      </dsp:nvSpPr>
      <dsp:spPr>
        <a:xfrm>
          <a:off x="703612" y="2385189"/>
          <a:ext cx="5581815" cy="477205"/>
        </a:xfrm>
        <a:prstGeom prst="rect">
          <a:avLst/>
        </a:prstGeom>
        <a:solidFill>
          <a:schemeClr val="accent2">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78782" tIns="58420" rIns="58420" bIns="58420" numCol="1" spcCol="1270" anchor="ctr" anchorCtr="0">
          <a:noAutofit/>
        </a:bodyPr>
        <a:lstStyle/>
        <a:p>
          <a:pPr lvl="0" algn="l" defTabSz="1022350" rtl="0">
            <a:lnSpc>
              <a:spcPct val="90000"/>
            </a:lnSpc>
            <a:spcBef>
              <a:spcPct val="0"/>
            </a:spcBef>
            <a:spcAft>
              <a:spcPct val="35000"/>
            </a:spcAft>
          </a:pPr>
          <a:r>
            <a:rPr lang="zh-CN" sz="2300" b="1" kern="1200" smtClean="0"/>
            <a:t>四、深刻内涵</a:t>
          </a:r>
          <a:endParaRPr lang="zh-CN" sz="2300" kern="1200"/>
        </a:p>
      </dsp:txBody>
      <dsp:txXfrm>
        <a:off x="703612" y="2385189"/>
        <a:ext cx="5581815" cy="477205"/>
      </dsp:txXfrm>
    </dsp:sp>
    <dsp:sp modelId="{6B0422C8-75D8-4291-93BE-92ED3C42073A}">
      <dsp:nvSpPr>
        <dsp:cNvPr id="0" name=""/>
        <dsp:cNvSpPr/>
      </dsp:nvSpPr>
      <dsp:spPr>
        <a:xfrm>
          <a:off x="405358" y="2325538"/>
          <a:ext cx="596507" cy="596507"/>
        </a:xfrm>
        <a:prstGeom prst="ellipse">
          <a:avLst/>
        </a:prstGeom>
        <a:solidFill>
          <a:schemeClr val="lt1">
            <a:hueOff val="0"/>
            <a:satOff val="0"/>
            <a:lumOff val="0"/>
            <a:alphaOff val="0"/>
          </a:schemeClr>
        </a:solidFill>
        <a:ln>
          <a:noFill/>
        </a:ln>
        <a:effectLst/>
        <a:sp3d z="572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sp>
    <dsp:sp modelId="{249723DE-788A-4B63-A476-A14EB323527D}">
      <dsp:nvSpPr>
        <dsp:cNvPr id="0" name=""/>
        <dsp:cNvSpPr/>
      </dsp:nvSpPr>
      <dsp:spPr>
        <a:xfrm>
          <a:off x="361660" y="3100768"/>
          <a:ext cx="5923766" cy="477205"/>
        </a:xfrm>
        <a:prstGeom prst="rect">
          <a:avLst/>
        </a:prstGeom>
        <a:solidFill>
          <a:schemeClr val="accent2">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378782" tIns="58420" rIns="58420" bIns="58420" numCol="1" spcCol="1270" anchor="ctr" anchorCtr="0">
          <a:noAutofit/>
        </a:bodyPr>
        <a:lstStyle/>
        <a:p>
          <a:pPr lvl="0" algn="l" defTabSz="1022350" rtl="0">
            <a:lnSpc>
              <a:spcPct val="90000"/>
            </a:lnSpc>
            <a:spcBef>
              <a:spcPct val="0"/>
            </a:spcBef>
            <a:spcAft>
              <a:spcPct val="35000"/>
            </a:spcAft>
          </a:pPr>
          <a:r>
            <a:rPr lang="zh-CN" sz="2300" b="1" kern="1200" dirty="0" smtClean="0"/>
            <a:t>五、富强三部曲</a:t>
          </a:r>
          <a:endParaRPr lang="zh-CN" sz="2300" kern="1200" dirty="0"/>
        </a:p>
      </dsp:txBody>
      <dsp:txXfrm>
        <a:off x="361660" y="3100768"/>
        <a:ext cx="5923766" cy="477205"/>
      </dsp:txXfrm>
    </dsp:sp>
    <dsp:sp modelId="{3D93304B-9096-4474-8420-ADF52CA8FBC0}">
      <dsp:nvSpPr>
        <dsp:cNvPr id="0" name=""/>
        <dsp:cNvSpPr/>
      </dsp:nvSpPr>
      <dsp:spPr>
        <a:xfrm>
          <a:off x="63407" y="3041118"/>
          <a:ext cx="596507" cy="596507"/>
        </a:xfrm>
        <a:prstGeom prst="ellipse">
          <a:avLst/>
        </a:prstGeom>
        <a:solidFill>
          <a:schemeClr val="lt1">
            <a:hueOff val="0"/>
            <a:satOff val="0"/>
            <a:lumOff val="0"/>
            <a:alphaOff val="0"/>
          </a:schemeClr>
        </a:solidFill>
        <a:ln>
          <a:noFill/>
        </a:ln>
        <a:effectLst/>
        <a:sp3d z="572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009EDA-F5E1-4570-8A57-48356368906B}">
      <dsp:nvSpPr>
        <dsp:cNvPr id="0" name=""/>
        <dsp:cNvSpPr/>
      </dsp:nvSpPr>
      <dsp:spPr>
        <a:xfrm>
          <a:off x="494029" y="0"/>
          <a:ext cx="7241540" cy="4525963"/>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B8DA03-DDFD-4520-81D8-6DD55F0579E1}">
      <dsp:nvSpPr>
        <dsp:cNvPr id="0" name=""/>
        <dsp:cNvSpPr/>
      </dsp:nvSpPr>
      <dsp:spPr>
        <a:xfrm>
          <a:off x="1413705" y="3123819"/>
          <a:ext cx="188280" cy="18828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9C933F-198F-493D-843A-5769B355F1A3}">
      <dsp:nvSpPr>
        <dsp:cNvPr id="0" name=""/>
        <dsp:cNvSpPr/>
      </dsp:nvSpPr>
      <dsp:spPr>
        <a:xfrm>
          <a:off x="1507845" y="3217959"/>
          <a:ext cx="1687279" cy="1308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766" tIns="0" rIns="0" bIns="0" numCol="1" spcCol="1270" anchor="t" anchorCtr="0">
          <a:noAutofit/>
        </a:bodyPr>
        <a:lstStyle/>
        <a:p>
          <a:pPr lvl="0" algn="l" defTabSz="755650" rtl="0">
            <a:lnSpc>
              <a:spcPct val="90000"/>
            </a:lnSpc>
            <a:spcBef>
              <a:spcPct val="0"/>
            </a:spcBef>
            <a:spcAft>
              <a:spcPct val="35000"/>
            </a:spcAft>
          </a:pPr>
          <a:r>
            <a:rPr lang="zh-CN" sz="1700" kern="1200" smtClean="0"/>
            <a:t>第一部曲，用</a:t>
          </a:r>
          <a:r>
            <a:rPr lang="en-US" sz="1700" kern="1200" smtClean="0"/>
            <a:t>20</a:t>
          </a:r>
          <a:r>
            <a:rPr lang="zh-CN" sz="1700" kern="1200" smtClean="0"/>
            <a:t>年时间，到中国共产党成立</a:t>
          </a:r>
          <a:r>
            <a:rPr lang="en-US" sz="1700" kern="1200" smtClean="0"/>
            <a:t>100</a:t>
          </a:r>
          <a:r>
            <a:rPr lang="zh-CN" sz="1700" kern="1200" smtClean="0"/>
            <a:t>年时全面建成小康社会。</a:t>
          </a:r>
          <a:endParaRPr lang="zh-CN" sz="1700" kern="1200"/>
        </a:p>
      </dsp:txBody>
      <dsp:txXfrm>
        <a:off x="1507845" y="3217959"/>
        <a:ext cx="1687279" cy="1308003"/>
      </dsp:txXfrm>
    </dsp:sp>
    <dsp:sp modelId="{A6F3596B-420F-4CDC-BEEE-D91D5063DE75}">
      <dsp:nvSpPr>
        <dsp:cNvPr id="0" name=""/>
        <dsp:cNvSpPr/>
      </dsp:nvSpPr>
      <dsp:spPr>
        <a:xfrm>
          <a:off x="3075638" y="1893662"/>
          <a:ext cx="340352" cy="34035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AE9FF18-B266-43BC-89A1-DEF34783252B}">
      <dsp:nvSpPr>
        <dsp:cNvPr id="0" name=""/>
        <dsp:cNvSpPr/>
      </dsp:nvSpPr>
      <dsp:spPr>
        <a:xfrm>
          <a:off x="3245815" y="2063839"/>
          <a:ext cx="1737969" cy="24621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0346" tIns="0" rIns="0" bIns="0" numCol="1" spcCol="1270" anchor="t" anchorCtr="0">
          <a:noAutofit/>
        </a:bodyPr>
        <a:lstStyle/>
        <a:p>
          <a:pPr lvl="0" algn="l" defTabSz="755650" rtl="0">
            <a:lnSpc>
              <a:spcPct val="90000"/>
            </a:lnSpc>
            <a:spcBef>
              <a:spcPct val="0"/>
            </a:spcBef>
            <a:spcAft>
              <a:spcPct val="35000"/>
            </a:spcAft>
          </a:pPr>
          <a:r>
            <a:rPr lang="zh-CN" sz="1700" kern="1200" smtClean="0"/>
            <a:t>第二部曲，再花</a:t>
          </a:r>
          <a:r>
            <a:rPr lang="en-US" sz="1700" kern="1200" smtClean="0"/>
            <a:t>30</a:t>
          </a:r>
          <a:r>
            <a:rPr lang="zh-CN" sz="1700" kern="1200" smtClean="0"/>
            <a:t>年时间，到新中国成立</a:t>
          </a:r>
          <a:r>
            <a:rPr lang="en-US" sz="1700" kern="1200" smtClean="0"/>
            <a:t>100</a:t>
          </a:r>
          <a:r>
            <a:rPr lang="zh-CN" sz="1700" kern="1200" smtClean="0"/>
            <a:t>周年，全面实现中国特色社会主义现代化。</a:t>
          </a:r>
          <a:endParaRPr lang="zh-CN" sz="1700" kern="1200"/>
        </a:p>
      </dsp:txBody>
      <dsp:txXfrm>
        <a:off x="3245815" y="2063839"/>
        <a:ext cx="1737969" cy="2462123"/>
      </dsp:txXfrm>
    </dsp:sp>
    <dsp:sp modelId="{B501FD98-04B1-4178-8EAD-BA20422F5033}">
      <dsp:nvSpPr>
        <dsp:cNvPr id="0" name=""/>
        <dsp:cNvSpPr/>
      </dsp:nvSpPr>
      <dsp:spPr>
        <a:xfrm>
          <a:off x="5074304" y="1145068"/>
          <a:ext cx="470700" cy="47070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BF2DE17-8B40-4424-98AD-B1A6ADB7B722}">
      <dsp:nvSpPr>
        <dsp:cNvPr id="0" name=""/>
        <dsp:cNvSpPr/>
      </dsp:nvSpPr>
      <dsp:spPr>
        <a:xfrm>
          <a:off x="5309654" y="1380418"/>
          <a:ext cx="1737969" cy="31455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9414" tIns="0" rIns="0" bIns="0" numCol="1" spcCol="1270" anchor="t" anchorCtr="0">
          <a:noAutofit/>
        </a:bodyPr>
        <a:lstStyle/>
        <a:p>
          <a:pPr lvl="0" algn="l" defTabSz="755650" rtl="0">
            <a:lnSpc>
              <a:spcPct val="90000"/>
            </a:lnSpc>
            <a:spcBef>
              <a:spcPct val="0"/>
            </a:spcBef>
            <a:spcAft>
              <a:spcPct val="35000"/>
            </a:spcAft>
          </a:pPr>
          <a:r>
            <a:rPr lang="zh-CN" sz="1700" kern="1200" smtClean="0"/>
            <a:t>第三部曲，在整个</a:t>
          </a:r>
          <a:r>
            <a:rPr lang="en-US" sz="1700" kern="1200" smtClean="0"/>
            <a:t>21</a:t>
          </a:r>
          <a:r>
            <a:rPr lang="zh-CN" sz="1700" kern="1200" smtClean="0"/>
            <a:t>世纪一步步实现中华民族伟大复兴。</a:t>
          </a:r>
          <a:endParaRPr lang="zh-CN" sz="1700" kern="1200"/>
        </a:p>
      </dsp:txBody>
      <dsp:txXfrm>
        <a:off x="5309654" y="1380418"/>
        <a:ext cx="1737969" cy="3145544"/>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F92C9B-B755-41FB-86AB-BCE3500D7B35}" type="datetimeFigureOut">
              <a:rPr lang="zh-CN" altLang="en-US" smtClean="0"/>
              <a:t>2017/1/9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ED654C-6DAF-4F6E-8FF1-068332050E22}" type="slidenum">
              <a:rPr lang="zh-CN" altLang="en-US" smtClean="0"/>
              <a:t>‹#›</a:t>
            </a:fld>
            <a:endParaRPr lang="zh-CN" altLang="en-US"/>
          </a:p>
        </p:txBody>
      </p:sp>
    </p:spTree>
    <p:extLst>
      <p:ext uri="{BB962C8B-B14F-4D97-AF65-F5344CB8AC3E}">
        <p14:creationId xmlns:p14="http://schemas.microsoft.com/office/powerpoint/2010/main" val="23842770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0" dirty="0" smtClean="0">
                <a:solidFill>
                  <a:srgbClr val="FF0000"/>
                </a:solidFill>
                <a:effectLst/>
                <a:latin typeface="+mn-lt"/>
                <a:ea typeface="仿宋_GB2312"/>
                <a:cs typeface="Arial"/>
              </a:rPr>
              <a:t>“中国梦”的本质内涵是实现国家富强、民族复兴、人民幸福、社会和谐。当代中国所处的发展阶段，决定了全面建成小康社会是“中国梦”的根本要求，相应地，“中国梦”也呈现出这个阶段的诸多重要时代特征。</a:t>
            </a:r>
            <a:endParaRPr lang="zh-CN" altLang="zh-CN" sz="1200" kern="100" dirty="0" smtClean="0">
              <a:effectLst/>
              <a:latin typeface="+mn-lt"/>
              <a:ea typeface="+mn-ea"/>
              <a:cs typeface="Times New Roman"/>
            </a:endParaRPr>
          </a:p>
          <a:p>
            <a:endParaRPr lang="zh-CN" altLang="en-US" dirty="0"/>
          </a:p>
        </p:txBody>
      </p:sp>
      <p:sp>
        <p:nvSpPr>
          <p:cNvPr id="4" name="灯片编号占位符 3"/>
          <p:cNvSpPr>
            <a:spLocks noGrp="1"/>
          </p:cNvSpPr>
          <p:nvPr>
            <p:ph type="sldNum" sz="quarter" idx="10"/>
          </p:nvPr>
        </p:nvSpPr>
        <p:spPr/>
        <p:txBody>
          <a:bodyPr/>
          <a:lstStyle/>
          <a:p>
            <a:fld id="{E0ED654C-6DAF-4F6E-8FF1-068332050E22}" type="slidenum">
              <a:rPr lang="zh-CN" altLang="en-US" smtClean="0"/>
              <a:t>4</a:t>
            </a:fld>
            <a:endParaRPr lang="zh-CN" altLang="en-US"/>
          </a:p>
        </p:txBody>
      </p:sp>
    </p:spTree>
    <p:extLst>
      <p:ext uri="{BB962C8B-B14F-4D97-AF65-F5344CB8AC3E}">
        <p14:creationId xmlns:p14="http://schemas.microsoft.com/office/powerpoint/2010/main" val="26172552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dirty="0" smtClean="0">
                <a:solidFill>
                  <a:srgbClr val="FF0000"/>
                </a:solidFill>
                <a:effectLst/>
                <a:ea typeface="仿宋_GB2312"/>
                <a:cs typeface="Arial"/>
              </a:rPr>
              <a:t>在三大动力来源的基础之上，中国有远见、有胆识、有智慧、有爱国情操的公民、团体及领导人，应该及时准确地找到整合协调这三大动力源的共同支点，形成发展进步的兼容合力，造就托起“中国梦”的众志成城。</a:t>
            </a:r>
            <a:endParaRPr lang="zh-CN" altLang="en-US" dirty="0"/>
          </a:p>
        </p:txBody>
      </p:sp>
      <p:sp>
        <p:nvSpPr>
          <p:cNvPr id="4" name="灯片编号占位符 3"/>
          <p:cNvSpPr>
            <a:spLocks noGrp="1"/>
          </p:cNvSpPr>
          <p:nvPr>
            <p:ph type="sldNum" sz="quarter" idx="10"/>
          </p:nvPr>
        </p:nvSpPr>
        <p:spPr/>
        <p:txBody>
          <a:bodyPr/>
          <a:lstStyle/>
          <a:p>
            <a:fld id="{E0ED654C-6DAF-4F6E-8FF1-068332050E22}" type="slidenum">
              <a:rPr lang="zh-CN" altLang="en-US" smtClean="0"/>
              <a:t>5</a:t>
            </a:fld>
            <a:endParaRPr lang="zh-CN" altLang="en-US"/>
          </a:p>
        </p:txBody>
      </p:sp>
    </p:spTree>
    <p:extLst>
      <p:ext uri="{BB962C8B-B14F-4D97-AF65-F5344CB8AC3E}">
        <p14:creationId xmlns:p14="http://schemas.microsoft.com/office/powerpoint/2010/main" val="19500263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4B0357D-68F8-4A8F-9CE9-A17E992B0A40}" type="datetimeFigureOut">
              <a:rPr lang="zh-CN" altLang="en-US" smtClean="0"/>
              <a:t>2017/1/9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2BA91F-9356-45E6-89C5-8CD4C2363DB9}" type="slidenum">
              <a:rPr lang="zh-CN" altLang="en-US" smtClean="0"/>
              <a:t>‹#›</a:t>
            </a:fld>
            <a:endParaRPr lang="zh-CN" altLang="en-US"/>
          </a:p>
        </p:txBody>
      </p:sp>
    </p:spTree>
    <p:extLst>
      <p:ext uri="{BB962C8B-B14F-4D97-AF65-F5344CB8AC3E}">
        <p14:creationId xmlns:p14="http://schemas.microsoft.com/office/powerpoint/2010/main" val="4035320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4B0357D-68F8-4A8F-9CE9-A17E992B0A40}" type="datetimeFigureOut">
              <a:rPr lang="zh-CN" altLang="en-US" smtClean="0"/>
              <a:t>2017/1/9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2BA91F-9356-45E6-89C5-8CD4C2363DB9}" type="slidenum">
              <a:rPr lang="zh-CN" altLang="en-US" smtClean="0"/>
              <a:t>‹#›</a:t>
            </a:fld>
            <a:endParaRPr lang="zh-CN" altLang="en-US"/>
          </a:p>
        </p:txBody>
      </p:sp>
    </p:spTree>
    <p:extLst>
      <p:ext uri="{BB962C8B-B14F-4D97-AF65-F5344CB8AC3E}">
        <p14:creationId xmlns:p14="http://schemas.microsoft.com/office/powerpoint/2010/main" val="4207938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4B0357D-68F8-4A8F-9CE9-A17E992B0A40}" type="datetimeFigureOut">
              <a:rPr lang="zh-CN" altLang="en-US" smtClean="0"/>
              <a:t>2017/1/9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2BA91F-9356-45E6-89C5-8CD4C2363DB9}" type="slidenum">
              <a:rPr lang="zh-CN" altLang="en-US" smtClean="0"/>
              <a:t>‹#›</a:t>
            </a:fld>
            <a:endParaRPr lang="zh-CN" altLang="en-US"/>
          </a:p>
        </p:txBody>
      </p:sp>
    </p:spTree>
    <p:extLst>
      <p:ext uri="{BB962C8B-B14F-4D97-AF65-F5344CB8AC3E}">
        <p14:creationId xmlns:p14="http://schemas.microsoft.com/office/powerpoint/2010/main" val="5975078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EA9CD67-EE9F-42D2-A585-49D04C56FD31}" type="datetimeFigureOut">
              <a:rPr lang="zh-CN" altLang="en-US" smtClean="0"/>
              <a:t>2017/1/9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5623F2-C18E-4A80-9F77-998DD19C74E8}" type="slidenum">
              <a:rPr lang="zh-CN" altLang="en-US" smtClean="0"/>
              <a:t>‹#›</a:t>
            </a:fld>
            <a:endParaRPr lang="zh-CN" altLang="en-US"/>
          </a:p>
        </p:txBody>
      </p:sp>
    </p:spTree>
    <p:extLst>
      <p:ext uri="{BB962C8B-B14F-4D97-AF65-F5344CB8AC3E}">
        <p14:creationId xmlns:p14="http://schemas.microsoft.com/office/powerpoint/2010/main" val="6537072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EA9CD67-EE9F-42D2-A585-49D04C56FD31}" type="datetimeFigureOut">
              <a:rPr lang="zh-CN" altLang="en-US" smtClean="0"/>
              <a:t>2017/1/9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5623F2-C18E-4A80-9F77-998DD19C74E8}" type="slidenum">
              <a:rPr lang="zh-CN" altLang="en-US" smtClean="0"/>
              <a:t>‹#›</a:t>
            </a:fld>
            <a:endParaRPr lang="zh-CN" altLang="en-US"/>
          </a:p>
        </p:txBody>
      </p:sp>
    </p:spTree>
    <p:extLst>
      <p:ext uri="{BB962C8B-B14F-4D97-AF65-F5344CB8AC3E}">
        <p14:creationId xmlns:p14="http://schemas.microsoft.com/office/powerpoint/2010/main" val="39871381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EA9CD67-EE9F-42D2-A585-49D04C56FD31}" type="datetimeFigureOut">
              <a:rPr lang="zh-CN" altLang="en-US" smtClean="0"/>
              <a:t>2017/1/9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5623F2-C18E-4A80-9F77-998DD19C74E8}" type="slidenum">
              <a:rPr lang="zh-CN" altLang="en-US" smtClean="0"/>
              <a:t>‹#›</a:t>
            </a:fld>
            <a:endParaRPr lang="zh-CN" altLang="en-US"/>
          </a:p>
        </p:txBody>
      </p:sp>
    </p:spTree>
    <p:extLst>
      <p:ext uri="{BB962C8B-B14F-4D97-AF65-F5344CB8AC3E}">
        <p14:creationId xmlns:p14="http://schemas.microsoft.com/office/powerpoint/2010/main" val="6268527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EA9CD67-EE9F-42D2-A585-49D04C56FD31}" type="datetimeFigureOut">
              <a:rPr lang="zh-CN" altLang="en-US" smtClean="0"/>
              <a:t>2017/1/9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55623F2-C18E-4A80-9F77-998DD19C74E8}" type="slidenum">
              <a:rPr lang="zh-CN" altLang="en-US" smtClean="0"/>
              <a:t>‹#›</a:t>
            </a:fld>
            <a:endParaRPr lang="zh-CN" altLang="en-US"/>
          </a:p>
        </p:txBody>
      </p:sp>
    </p:spTree>
    <p:extLst>
      <p:ext uri="{BB962C8B-B14F-4D97-AF65-F5344CB8AC3E}">
        <p14:creationId xmlns:p14="http://schemas.microsoft.com/office/powerpoint/2010/main" val="30151319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EA9CD67-EE9F-42D2-A585-49D04C56FD31}" type="datetimeFigureOut">
              <a:rPr lang="zh-CN" altLang="en-US" smtClean="0"/>
              <a:t>2017/1/9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55623F2-C18E-4A80-9F77-998DD19C74E8}" type="slidenum">
              <a:rPr lang="zh-CN" altLang="en-US" smtClean="0"/>
              <a:t>‹#›</a:t>
            </a:fld>
            <a:endParaRPr lang="zh-CN" altLang="en-US"/>
          </a:p>
        </p:txBody>
      </p:sp>
    </p:spTree>
    <p:extLst>
      <p:ext uri="{BB962C8B-B14F-4D97-AF65-F5344CB8AC3E}">
        <p14:creationId xmlns:p14="http://schemas.microsoft.com/office/powerpoint/2010/main" val="24898688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EA9CD67-EE9F-42D2-A585-49D04C56FD31}" type="datetimeFigureOut">
              <a:rPr lang="zh-CN" altLang="en-US" smtClean="0"/>
              <a:t>2017/1/9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55623F2-C18E-4A80-9F77-998DD19C74E8}" type="slidenum">
              <a:rPr lang="zh-CN" altLang="en-US" smtClean="0"/>
              <a:t>‹#›</a:t>
            </a:fld>
            <a:endParaRPr lang="zh-CN" altLang="en-US"/>
          </a:p>
        </p:txBody>
      </p:sp>
    </p:spTree>
    <p:extLst>
      <p:ext uri="{BB962C8B-B14F-4D97-AF65-F5344CB8AC3E}">
        <p14:creationId xmlns:p14="http://schemas.microsoft.com/office/powerpoint/2010/main" val="21984266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EA9CD67-EE9F-42D2-A585-49D04C56FD31}" type="datetimeFigureOut">
              <a:rPr lang="zh-CN" altLang="en-US" smtClean="0"/>
              <a:t>2017/1/9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55623F2-C18E-4A80-9F77-998DD19C74E8}" type="slidenum">
              <a:rPr lang="zh-CN" altLang="en-US" smtClean="0"/>
              <a:t>‹#›</a:t>
            </a:fld>
            <a:endParaRPr lang="zh-CN" altLang="en-US"/>
          </a:p>
        </p:txBody>
      </p:sp>
    </p:spTree>
    <p:extLst>
      <p:ext uri="{BB962C8B-B14F-4D97-AF65-F5344CB8AC3E}">
        <p14:creationId xmlns:p14="http://schemas.microsoft.com/office/powerpoint/2010/main" val="1925886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EA9CD67-EE9F-42D2-A585-49D04C56FD31}" type="datetimeFigureOut">
              <a:rPr lang="zh-CN" altLang="en-US" smtClean="0"/>
              <a:t>2017/1/9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55623F2-C18E-4A80-9F77-998DD19C74E8}" type="slidenum">
              <a:rPr lang="zh-CN" altLang="en-US" smtClean="0"/>
              <a:t>‹#›</a:t>
            </a:fld>
            <a:endParaRPr lang="zh-CN" altLang="en-US"/>
          </a:p>
        </p:txBody>
      </p:sp>
    </p:spTree>
    <p:extLst>
      <p:ext uri="{BB962C8B-B14F-4D97-AF65-F5344CB8AC3E}">
        <p14:creationId xmlns:p14="http://schemas.microsoft.com/office/powerpoint/2010/main" val="870390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4B0357D-68F8-4A8F-9CE9-A17E992B0A40}" type="datetimeFigureOut">
              <a:rPr lang="zh-CN" altLang="en-US" smtClean="0"/>
              <a:t>2017/1/9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2BA91F-9356-45E6-89C5-8CD4C2363DB9}" type="slidenum">
              <a:rPr lang="zh-CN" altLang="en-US" smtClean="0"/>
              <a:t>‹#›</a:t>
            </a:fld>
            <a:endParaRPr lang="zh-CN" altLang="en-US"/>
          </a:p>
        </p:txBody>
      </p:sp>
    </p:spTree>
    <p:extLst>
      <p:ext uri="{BB962C8B-B14F-4D97-AF65-F5344CB8AC3E}">
        <p14:creationId xmlns:p14="http://schemas.microsoft.com/office/powerpoint/2010/main" val="2799603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EA9CD67-EE9F-42D2-A585-49D04C56FD31}" type="datetimeFigureOut">
              <a:rPr lang="zh-CN" altLang="en-US" smtClean="0"/>
              <a:t>2017/1/9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55623F2-C18E-4A80-9F77-998DD19C74E8}" type="slidenum">
              <a:rPr lang="zh-CN" altLang="en-US" smtClean="0"/>
              <a:t>‹#›</a:t>
            </a:fld>
            <a:endParaRPr lang="zh-CN" altLang="en-US"/>
          </a:p>
        </p:txBody>
      </p:sp>
    </p:spTree>
    <p:extLst>
      <p:ext uri="{BB962C8B-B14F-4D97-AF65-F5344CB8AC3E}">
        <p14:creationId xmlns:p14="http://schemas.microsoft.com/office/powerpoint/2010/main" val="7268682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EA9CD67-EE9F-42D2-A585-49D04C56FD31}" type="datetimeFigureOut">
              <a:rPr lang="zh-CN" altLang="en-US" smtClean="0"/>
              <a:t>2017/1/9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5623F2-C18E-4A80-9F77-998DD19C74E8}" type="slidenum">
              <a:rPr lang="zh-CN" altLang="en-US" smtClean="0"/>
              <a:t>‹#›</a:t>
            </a:fld>
            <a:endParaRPr lang="zh-CN" altLang="en-US"/>
          </a:p>
        </p:txBody>
      </p:sp>
    </p:spTree>
    <p:extLst>
      <p:ext uri="{BB962C8B-B14F-4D97-AF65-F5344CB8AC3E}">
        <p14:creationId xmlns:p14="http://schemas.microsoft.com/office/powerpoint/2010/main" val="30555732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EA9CD67-EE9F-42D2-A585-49D04C56FD31}" type="datetimeFigureOut">
              <a:rPr lang="zh-CN" altLang="en-US" smtClean="0"/>
              <a:t>2017/1/9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5623F2-C18E-4A80-9F77-998DD19C74E8}" type="slidenum">
              <a:rPr lang="zh-CN" altLang="en-US" smtClean="0"/>
              <a:t>‹#›</a:t>
            </a:fld>
            <a:endParaRPr lang="zh-CN" altLang="en-US"/>
          </a:p>
        </p:txBody>
      </p:sp>
    </p:spTree>
    <p:extLst>
      <p:ext uri="{BB962C8B-B14F-4D97-AF65-F5344CB8AC3E}">
        <p14:creationId xmlns:p14="http://schemas.microsoft.com/office/powerpoint/2010/main" val="2973558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B4B0357D-68F8-4A8F-9CE9-A17E992B0A40}" type="datetimeFigureOut">
              <a:rPr lang="zh-CN" altLang="en-US" smtClean="0"/>
              <a:t>2017/1/9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D2BA91F-9356-45E6-89C5-8CD4C2363DB9}" type="slidenum">
              <a:rPr lang="zh-CN" altLang="en-US" smtClean="0"/>
              <a:t>‹#›</a:t>
            </a:fld>
            <a:endParaRPr lang="zh-CN" altLang="en-US"/>
          </a:p>
        </p:txBody>
      </p:sp>
    </p:spTree>
    <p:extLst>
      <p:ext uri="{BB962C8B-B14F-4D97-AF65-F5344CB8AC3E}">
        <p14:creationId xmlns:p14="http://schemas.microsoft.com/office/powerpoint/2010/main" val="1675406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4B0357D-68F8-4A8F-9CE9-A17E992B0A40}" type="datetimeFigureOut">
              <a:rPr lang="zh-CN" altLang="en-US" smtClean="0"/>
              <a:t>2017/1/9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2BA91F-9356-45E6-89C5-8CD4C2363DB9}" type="slidenum">
              <a:rPr lang="zh-CN" altLang="en-US" smtClean="0"/>
              <a:t>‹#›</a:t>
            </a:fld>
            <a:endParaRPr lang="zh-CN" altLang="en-US"/>
          </a:p>
        </p:txBody>
      </p:sp>
    </p:spTree>
    <p:extLst>
      <p:ext uri="{BB962C8B-B14F-4D97-AF65-F5344CB8AC3E}">
        <p14:creationId xmlns:p14="http://schemas.microsoft.com/office/powerpoint/2010/main" val="1626387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4B0357D-68F8-4A8F-9CE9-A17E992B0A40}" type="datetimeFigureOut">
              <a:rPr lang="zh-CN" altLang="en-US" smtClean="0"/>
              <a:t>2017/1/9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D2BA91F-9356-45E6-89C5-8CD4C2363DB9}" type="slidenum">
              <a:rPr lang="zh-CN" altLang="en-US" smtClean="0"/>
              <a:t>‹#›</a:t>
            </a:fld>
            <a:endParaRPr lang="zh-CN" altLang="en-US"/>
          </a:p>
        </p:txBody>
      </p:sp>
    </p:spTree>
    <p:extLst>
      <p:ext uri="{BB962C8B-B14F-4D97-AF65-F5344CB8AC3E}">
        <p14:creationId xmlns:p14="http://schemas.microsoft.com/office/powerpoint/2010/main" val="2210779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4B0357D-68F8-4A8F-9CE9-A17E992B0A40}" type="datetimeFigureOut">
              <a:rPr lang="zh-CN" altLang="en-US" smtClean="0"/>
              <a:t>2017/1/9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D2BA91F-9356-45E6-89C5-8CD4C2363DB9}" type="slidenum">
              <a:rPr lang="zh-CN" altLang="en-US" smtClean="0"/>
              <a:t>‹#›</a:t>
            </a:fld>
            <a:endParaRPr lang="zh-CN" altLang="en-US"/>
          </a:p>
        </p:txBody>
      </p:sp>
    </p:spTree>
    <p:extLst>
      <p:ext uri="{BB962C8B-B14F-4D97-AF65-F5344CB8AC3E}">
        <p14:creationId xmlns:p14="http://schemas.microsoft.com/office/powerpoint/2010/main" val="1279862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4B0357D-68F8-4A8F-9CE9-A17E992B0A40}" type="datetimeFigureOut">
              <a:rPr lang="zh-CN" altLang="en-US" smtClean="0"/>
              <a:t>2017/1/9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D2BA91F-9356-45E6-89C5-8CD4C2363DB9}" type="slidenum">
              <a:rPr lang="zh-CN" altLang="en-US" smtClean="0"/>
              <a:t>‹#›</a:t>
            </a:fld>
            <a:endParaRPr lang="zh-CN" altLang="en-US"/>
          </a:p>
        </p:txBody>
      </p:sp>
    </p:spTree>
    <p:extLst>
      <p:ext uri="{BB962C8B-B14F-4D97-AF65-F5344CB8AC3E}">
        <p14:creationId xmlns:p14="http://schemas.microsoft.com/office/powerpoint/2010/main" val="29097193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4B0357D-68F8-4A8F-9CE9-A17E992B0A40}" type="datetimeFigureOut">
              <a:rPr lang="zh-CN" altLang="en-US" smtClean="0"/>
              <a:t>2017/1/9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2BA91F-9356-45E6-89C5-8CD4C2363DB9}" type="slidenum">
              <a:rPr lang="zh-CN" altLang="en-US" smtClean="0"/>
              <a:t>‹#›</a:t>
            </a:fld>
            <a:endParaRPr lang="zh-CN" altLang="en-US"/>
          </a:p>
        </p:txBody>
      </p:sp>
    </p:spTree>
    <p:extLst>
      <p:ext uri="{BB962C8B-B14F-4D97-AF65-F5344CB8AC3E}">
        <p14:creationId xmlns:p14="http://schemas.microsoft.com/office/powerpoint/2010/main" val="4153376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4B0357D-68F8-4A8F-9CE9-A17E992B0A40}" type="datetimeFigureOut">
              <a:rPr lang="zh-CN" altLang="en-US" smtClean="0"/>
              <a:t>2017/1/9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D2BA91F-9356-45E6-89C5-8CD4C2363DB9}" type="slidenum">
              <a:rPr lang="zh-CN" altLang="en-US" smtClean="0"/>
              <a:t>‹#›</a:t>
            </a:fld>
            <a:endParaRPr lang="zh-CN" altLang="en-US"/>
          </a:p>
        </p:txBody>
      </p:sp>
    </p:spTree>
    <p:extLst>
      <p:ext uri="{BB962C8B-B14F-4D97-AF65-F5344CB8AC3E}">
        <p14:creationId xmlns:p14="http://schemas.microsoft.com/office/powerpoint/2010/main" val="3817273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4000" r="-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0357D-68F8-4A8F-9CE9-A17E992B0A40}" type="datetimeFigureOut">
              <a:rPr lang="zh-CN" altLang="en-US" smtClean="0"/>
              <a:t>2017/1/9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2BA91F-9356-45E6-89C5-8CD4C2363DB9}" type="slidenum">
              <a:rPr lang="zh-CN" altLang="en-US" smtClean="0"/>
              <a:t>‹#›</a:t>
            </a:fld>
            <a:endParaRPr lang="zh-CN" altLang="en-US"/>
          </a:p>
        </p:txBody>
      </p:sp>
    </p:spTree>
    <p:extLst>
      <p:ext uri="{BB962C8B-B14F-4D97-AF65-F5344CB8AC3E}">
        <p14:creationId xmlns:p14="http://schemas.microsoft.com/office/powerpoint/2010/main" val="17196331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A9CD67-EE9F-42D2-A585-49D04C56FD31}" type="datetimeFigureOut">
              <a:rPr lang="zh-CN" altLang="en-US" smtClean="0"/>
              <a:t>2017/1/9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5623F2-C18E-4A80-9F77-998DD19C74E8}" type="slidenum">
              <a:rPr lang="zh-CN" altLang="en-US" smtClean="0"/>
              <a:t>‹#›</a:t>
            </a:fld>
            <a:endParaRPr lang="zh-CN" altLang="en-US"/>
          </a:p>
        </p:txBody>
      </p:sp>
    </p:spTree>
    <p:extLst>
      <p:ext uri="{BB962C8B-B14F-4D97-AF65-F5344CB8AC3E}">
        <p14:creationId xmlns:p14="http://schemas.microsoft.com/office/powerpoint/2010/main" val="1138727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microsoft.com/office/2007/relationships/media" Target="../media/media1.wav"/><Relationship Id="rId1" Type="http://schemas.openxmlformats.org/officeDocument/2006/relationships/audio" Target="NULL" TargetMode="Externa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j0214098.wav">
            <a:hlinkClick r:id="" action="ppaction://media"/>
          </p:cNvPr>
          <p:cNvPicPr>
            <a:picLocks noChangeAspect="1"/>
          </p:cNvPicPr>
          <p:nvPr>
            <a:audioFile r:link="rId1"/>
            <p:extLst>
              <p:ext uri="{DAA4B4D4-6D71-4841-9C94-3DE7FCFB9230}">
                <p14:media xmlns:p14="http://schemas.microsoft.com/office/powerpoint/2010/main" r:embed="rId2">
                  <p14:trim end="4244.0876"/>
                </p14:media>
              </p:ext>
            </p:extLst>
          </p:nvPr>
        </p:nvPicPr>
        <p:blipFill>
          <a:blip r:embed="rId4"/>
          <a:stretch>
            <a:fillRect/>
          </a:stretch>
        </p:blipFill>
        <p:spPr>
          <a:xfrm>
            <a:off x="4267200" y="3124200"/>
            <a:ext cx="609600" cy="609600"/>
          </a:xfrm>
          <a:prstGeom prst="rect">
            <a:avLst/>
          </a:prstGeom>
        </p:spPr>
      </p:pic>
    </p:spTree>
    <p:extLst>
      <p:ext uri="{BB962C8B-B14F-4D97-AF65-F5344CB8AC3E}">
        <p14:creationId xmlns:p14="http://schemas.microsoft.com/office/powerpoint/2010/main" val="53001206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repeatCount="indefinite"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orient="vert"/>
          </p:nvPr>
        </p:nvSpPr>
        <p:spPr/>
        <p:txBody>
          <a:bodyPr/>
          <a:lstStyle/>
          <a:p>
            <a:r>
              <a:rPr lang="zh-CN" altLang="zh-CN" dirty="0" smtClean="0">
                <a:solidFill>
                  <a:srgbClr val="000000"/>
                </a:solidFill>
                <a:effectLst/>
                <a:ea typeface="仿宋_GB2312"/>
                <a:cs typeface="Arial"/>
              </a:rPr>
              <a:t>目录</a:t>
            </a:r>
            <a:endParaRPr lang="zh-CN" altLang="en-US" dirty="0"/>
          </a:p>
        </p:txBody>
      </p:sp>
      <p:graphicFrame>
        <p:nvGraphicFramePr>
          <p:cNvPr id="5" name="图示 4"/>
          <p:cNvGraphicFramePr/>
          <p:nvPr>
            <p:extLst>
              <p:ext uri="{D42A27DB-BD31-4B8C-83A1-F6EECF244321}">
                <p14:modId xmlns:p14="http://schemas.microsoft.com/office/powerpoint/2010/main" val="667596765"/>
              </p:ext>
            </p:extLst>
          </p:nvPr>
        </p:nvGraphicFramePr>
        <p:xfrm>
          <a:off x="467544" y="1916832"/>
          <a:ext cx="6336704" cy="38164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23360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
                                            <p:graphicEl>
                                              <a:dgm id="{47E59895-7234-4638-9C09-B89146549ED9}"/>
                                            </p:graphicEl>
                                          </p:spTgt>
                                        </p:tgtEl>
                                        <p:attrNameLst>
                                          <p:attrName>style.visibility</p:attrName>
                                        </p:attrNameLst>
                                      </p:cBhvr>
                                      <p:to>
                                        <p:strVal val="visible"/>
                                      </p:to>
                                    </p:set>
                                    <p:animEffect transition="in" filter="fade">
                                      <p:cBhvr>
                                        <p:cTn id="13" dur="1000"/>
                                        <p:tgtEl>
                                          <p:spTgt spid="5">
                                            <p:graphicEl>
                                              <a:dgm id="{47E59895-7234-4638-9C09-B89146549ED9}"/>
                                            </p:graphicEl>
                                          </p:spTgt>
                                        </p:tgtEl>
                                      </p:cBhvr>
                                    </p:animEffect>
                                    <p:anim calcmode="lin" valueType="num">
                                      <p:cBhvr>
                                        <p:cTn id="14" dur="1000" fill="hold"/>
                                        <p:tgtEl>
                                          <p:spTgt spid="5">
                                            <p:graphicEl>
                                              <a:dgm id="{47E59895-7234-4638-9C09-B89146549ED9}"/>
                                            </p:graphicEl>
                                          </p:spTgt>
                                        </p:tgtEl>
                                        <p:attrNameLst>
                                          <p:attrName>ppt_x</p:attrName>
                                        </p:attrNameLst>
                                      </p:cBhvr>
                                      <p:tavLst>
                                        <p:tav tm="0">
                                          <p:val>
                                            <p:strVal val="#ppt_x"/>
                                          </p:val>
                                        </p:tav>
                                        <p:tav tm="100000">
                                          <p:val>
                                            <p:strVal val="#ppt_x"/>
                                          </p:val>
                                        </p:tav>
                                      </p:tavLst>
                                    </p:anim>
                                    <p:anim calcmode="lin" valueType="num">
                                      <p:cBhvr>
                                        <p:cTn id="15" dur="1000" fill="hold"/>
                                        <p:tgtEl>
                                          <p:spTgt spid="5">
                                            <p:graphicEl>
                                              <a:dgm id="{47E59895-7234-4638-9C09-B89146549ED9}"/>
                                            </p:graphicEl>
                                          </p:spTgt>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5">
                                            <p:graphicEl>
                                              <a:dgm id="{8D16F4B0-C23A-44FC-8DB8-DC4C601E4CF0}"/>
                                            </p:graphicEl>
                                          </p:spTgt>
                                        </p:tgtEl>
                                        <p:attrNameLst>
                                          <p:attrName>style.visibility</p:attrName>
                                        </p:attrNameLst>
                                      </p:cBhvr>
                                      <p:to>
                                        <p:strVal val="visible"/>
                                      </p:to>
                                    </p:set>
                                    <p:animEffect transition="in" filter="fade">
                                      <p:cBhvr>
                                        <p:cTn id="18" dur="1000"/>
                                        <p:tgtEl>
                                          <p:spTgt spid="5">
                                            <p:graphicEl>
                                              <a:dgm id="{8D16F4B0-C23A-44FC-8DB8-DC4C601E4CF0}"/>
                                            </p:graphicEl>
                                          </p:spTgt>
                                        </p:tgtEl>
                                      </p:cBhvr>
                                    </p:animEffect>
                                    <p:anim calcmode="lin" valueType="num">
                                      <p:cBhvr>
                                        <p:cTn id="19" dur="1000" fill="hold"/>
                                        <p:tgtEl>
                                          <p:spTgt spid="5">
                                            <p:graphicEl>
                                              <a:dgm id="{8D16F4B0-C23A-44FC-8DB8-DC4C601E4CF0}"/>
                                            </p:graphicEl>
                                          </p:spTgt>
                                        </p:tgtEl>
                                        <p:attrNameLst>
                                          <p:attrName>ppt_x</p:attrName>
                                        </p:attrNameLst>
                                      </p:cBhvr>
                                      <p:tavLst>
                                        <p:tav tm="0">
                                          <p:val>
                                            <p:strVal val="#ppt_x"/>
                                          </p:val>
                                        </p:tav>
                                        <p:tav tm="100000">
                                          <p:val>
                                            <p:strVal val="#ppt_x"/>
                                          </p:val>
                                        </p:tav>
                                      </p:tavLst>
                                    </p:anim>
                                    <p:anim calcmode="lin" valueType="num">
                                      <p:cBhvr>
                                        <p:cTn id="20" dur="1000" fill="hold"/>
                                        <p:tgtEl>
                                          <p:spTgt spid="5">
                                            <p:graphicEl>
                                              <a:dgm id="{8D16F4B0-C23A-44FC-8DB8-DC4C601E4CF0}"/>
                                            </p:graphicEl>
                                          </p:spTgt>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5">
                                            <p:graphicEl>
                                              <a:dgm id="{B594FAC8-5F32-47DD-9739-17F850BDF3CA}"/>
                                            </p:graphicEl>
                                          </p:spTgt>
                                        </p:tgtEl>
                                        <p:attrNameLst>
                                          <p:attrName>style.visibility</p:attrName>
                                        </p:attrNameLst>
                                      </p:cBhvr>
                                      <p:to>
                                        <p:strVal val="visible"/>
                                      </p:to>
                                    </p:set>
                                    <p:animEffect transition="in" filter="fade">
                                      <p:cBhvr>
                                        <p:cTn id="23" dur="1000"/>
                                        <p:tgtEl>
                                          <p:spTgt spid="5">
                                            <p:graphicEl>
                                              <a:dgm id="{B594FAC8-5F32-47DD-9739-17F850BDF3CA}"/>
                                            </p:graphicEl>
                                          </p:spTgt>
                                        </p:tgtEl>
                                      </p:cBhvr>
                                    </p:animEffect>
                                    <p:anim calcmode="lin" valueType="num">
                                      <p:cBhvr>
                                        <p:cTn id="24" dur="1000" fill="hold"/>
                                        <p:tgtEl>
                                          <p:spTgt spid="5">
                                            <p:graphicEl>
                                              <a:dgm id="{B594FAC8-5F32-47DD-9739-17F850BDF3CA}"/>
                                            </p:graphicEl>
                                          </p:spTgt>
                                        </p:tgtEl>
                                        <p:attrNameLst>
                                          <p:attrName>ppt_x</p:attrName>
                                        </p:attrNameLst>
                                      </p:cBhvr>
                                      <p:tavLst>
                                        <p:tav tm="0">
                                          <p:val>
                                            <p:strVal val="#ppt_x"/>
                                          </p:val>
                                        </p:tav>
                                        <p:tav tm="100000">
                                          <p:val>
                                            <p:strVal val="#ppt_x"/>
                                          </p:val>
                                        </p:tav>
                                      </p:tavLst>
                                    </p:anim>
                                    <p:anim calcmode="lin" valueType="num">
                                      <p:cBhvr>
                                        <p:cTn id="25" dur="1000" fill="hold"/>
                                        <p:tgtEl>
                                          <p:spTgt spid="5">
                                            <p:graphicEl>
                                              <a:dgm id="{B594FAC8-5F32-47DD-9739-17F850BDF3CA}"/>
                                            </p:graphicEl>
                                          </p:spTgt>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5">
                                            <p:graphicEl>
                                              <a:dgm id="{A101AEF1-43A7-45A0-891B-06C8C20302E1}"/>
                                            </p:graphicEl>
                                          </p:spTgt>
                                        </p:tgtEl>
                                        <p:attrNameLst>
                                          <p:attrName>style.visibility</p:attrName>
                                        </p:attrNameLst>
                                      </p:cBhvr>
                                      <p:to>
                                        <p:strVal val="visible"/>
                                      </p:to>
                                    </p:set>
                                    <p:animEffect transition="in" filter="fade">
                                      <p:cBhvr>
                                        <p:cTn id="30" dur="1000"/>
                                        <p:tgtEl>
                                          <p:spTgt spid="5">
                                            <p:graphicEl>
                                              <a:dgm id="{A101AEF1-43A7-45A0-891B-06C8C20302E1}"/>
                                            </p:graphicEl>
                                          </p:spTgt>
                                        </p:tgtEl>
                                      </p:cBhvr>
                                    </p:animEffect>
                                    <p:anim calcmode="lin" valueType="num">
                                      <p:cBhvr>
                                        <p:cTn id="31" dur="1000" fill="hold"/>
                                        <p:tgtEl>
                                          <p:spTgt spid="5">
                                            <p:graphicEl>
                                              <a:dgm id="{A101AEF1-43A7-45A0-891B-06C8C20302E1}"/>
                                            </p:graphicEl>
                                          </p:spTgt>
                                        </p:tgtEl>
                                        <p:attrNameLst>
                                          <p:attrName>ppt_x</p:attrName>
                                        </p:attrNameLst>
                                      </p:cBhvr>
                                      <p:tavLst>
                                        <p:tav tm="0">
                                          <p:val>
                                            <p:strVal val="#ppt_x"/>
                                          </p:val>
                                        </p:tav>
                                        <p:tav tm="100000">
                                          <p:val>
                                            <p:strVal val="#ppt_x"/>
                                          </p:val>
                                        </p:tav>
                                      </p:tavLst>
                                    </p:anim>
                                    <p:anim calcmode="lin" valueType="num">
                                      <p:cBhvr>
                                        <p:cTn id="32" dur="1000" fill="hold"/>
                                        <p:tgtEl>
                                          <p:spTgt spid="5">
                                            <p:graphicEl>
                                              <a:dgm id="{A101AEF1-43A7-45A0-891B-06C8C20302E1}"/>
                                            </p:graphicEl>
                                          </p:spTgt>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5">
                                            <p:graphicEl>
                                              <a:dgm id="{D6857FCA-4037-4B93-B654-7B1E54CF44EB}"/>
                                            </p:graphicEl>
                                          </p:spTgt>
                                        </p:tgtEl>
                                        <p:attrNameLst>
                                          <p:attrName>style.visibility</p:attrName>
                                        </p:attrNameLst>
                                      </p:cBhvr>
                                      <p:to>
                                        <p:strVal val="visible"/>
                                      </p:to>
                                    </p:set>
                                    <p:animEffect transition="in" filter="fade">
                                      <p:cBhvr>
                                        <p:cTn id="35" dur="1000"/>
                                        <p:tgtEl>
                                          <p:spTgt spid="5">
                                            <p:graphicEl>
                                              <a:dgm id="{D6857FCA-4037-4B93-B654-7B1E54CF44EB}"/>
                                            </p:graphicEl>
                                          </p:spTgt>
                                        </p:tgtEl>
                                      </p:cBhvr>
                                    </p:animEffect>
                                    <p:anim calcmode="lin" valueType="num">
                                      <p:cBhvr>
                                        <p:cTn id="36" dur="1000" fill="hold"/>
                                        <p:tgtEl>
                                          <p:spTgt spid="5">
                                            <p:graphicEl>
                                              <a:dgm id="{D6857FCA-4037-4B93-B654-7B1E54CF44EB}"/>
                                            </p:graphicEl>
                                          </p:spTgt>
                                        </p:tgtEl>
                                        <p:attrNameLst>
                                          <p:attrName>ppt_x</p:attrName>
                                        </p:attrNameLst>
                                      </p:cBhvr>
                                      <p:tavLst>
                                        <p:tav tm="0">
                                          <p:val>
                                            <p:strVal val="#ppt_x"/>
                                          </p:val>
                                        </p:tav>
                                        <p:tav tm="100000">
                                          <p:val>
                                            <p:strVal val="#ppt_x"/>
                                          </p:val>
                                        </p:tav>
                                      </p:tavLst>
                                    </p:anim>
                                    <p:anim calcmode="lin" valueType="num">
                                      <p:cBhvr>
                                        <p:cTn id="37" dur="1000" fill="hold"/>
                                        <p:tgtEl>
                                          <p:spTgt spid="5">
                                            <p:graphicEl>
                                              <a:dgm id="{D6857FCA-4037-4B93-B654-7B1E54CF44EB}"/>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5">
                                            <p:graphicEl>
                                              <a:dgm id="{4026D4A3-6817-4759-B6D9-5DD1B2737558}"/>
                                            </p:graphicEl>
                                          </p:spTgt>
                                        </p:tgtEl>
                                        <p:attrNameLst>
                                          <p:attrName>style.visibility</p:attrName>
                                        </p:attrNameLst>
                                      </p:cBhvr>
                                      <p:to>
                                        <p:strVal val="visible"/>
                                      </p:to>
                                    </p:set>
                                    <p:animEffect transition="in" filter="fade">
                                      <p:cBhvr>
                                        <p:cTn id="42" dur="1000"/>
                                        <p:tgtEl>
                                          <p:spTgt spid="5">
                                            <p:graphicEl>
                                              <a:dgm id="{4026D4A3-6817-4759-B6D9-5DD1B2737558}"/>
                                            </p:graphicEl>
                                          </p:spTgt>
                                        </p:tgtEl>
                                      </p:cBhvr>
                                    </p:animEffect>
                                    <p:anim calcmode="lin" valueType="num">
                                      <p:cBhvr>
                                        <p:cTn id="43" dur="1000" fill="hold"/>
                                        <p:tgtEl>
                                          <p:spTgt spid="5">
                                            <p:graphicEl>
                                              <a:dgm id="{4026D4A3-6817-4759-B6D9-5DD1B2737558}"/>
                                            </p:graphicEl>
                                          </p:spTgt>
                                        </p:tgtEl>
                                        <p:attrNameLst>
                                          <p:attrName>ppt_x</p:attrName>
                                        </p:attrNameLst>
                                      </p:cBhvr>
                                      <p:tavLst>
                                        <p:tav tm="0">
                                          <p:val>
                                            <p:strVal val="#ppt_x"/>
                                          </p:val>
                                        </p:tav>
                                        <p:tav tm="100000">
                                          <p:val>
                                            <p:strVal val="#ppt_x"/>
                                          </p:val>
                                        </p:tav>
                                      </p:tavLst>
                                    </p:anim>
                                    <p:anim calcmode="lin" valueType="num">
                                      <p:cBhvr>
                                        <p:cTn id="44" dur="1000" fill="hold"/>
                                        <p:tgtEl>
                                          <p:spTgt spid="5">
                                            <p:graphicEl>
                                              <a:dgm id="{4026D4A3-6817-4759-B6D9-5DD1B2737558}"/>
                                            </p:graphic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
                                            <p:graphicEl>
                                              <a:dgm id="{074124C0-5015-4881-A827-9B8575693850}"/>
                                            </p:graphicEl>
                                          </p:spTgt>
                                        </p:tgtEl>
                                        <p:attrNameLst>
                                          <p:attrName>style.visibility</p:attrName>
                                        </p:attrNameLst>
                                      </p:cBhvr>
                                      <p:to>
                                        <p:strVal val="visible"/>
                                      </p:to>
                                    </p:set>
                                    <p:animEffect transition="in" filter="fade">
                                      <p:cBhvr>
                                        <p:cTn id="47" dur="1000"/>
                                        <p:tgtEl>
                                          <p:spTgt spid="5">
                                            <p:graphicEl>
                                              <a:dgm id="{074124C0-5015-4881-A827-9B8575693850}"/>
                                            </p:graphicEl>
                                          </p:spTgt>
                                        </p:tgtEl>
                                      </p:cBhvr>
                                    </p:animEffect>
                                    <p:anim calcmode="lin" valueType="num">
                                      <p:cBhvr>
                                        <p:cTn id="48" dur="1000" fill="hold"/>
                                        <p:tgtEl>
                                          <p:spTgt spid="5">
                                            <p:graphicEl>
                                              <a:dgm id="{074124C0-5015-4881-A827-9B8575693850}"/>
                                            </p:graphicEl>
                                          </p:spTgt>
                                        </p:tgtEl>
                                        <p:attrNameLst>
                                          <p:attrName>ppt_x</p:attrName>
                                        </p:attrNameLst>
                                      </p:cBhvr>
                                      <p:tavLst>
                                        <p:tav tm="0">
                                          <p:val>
                                            <p:strVal val="#ppt_x"/>
                                          </p:val>
                                        </p:tav>
                                        <p:tav tm="100000">
                                          <p:val>
                                            <p:strVal val="#ppt_x"/>
                                          </p:val>
                                        </p:tav>
                                      </p:tavLst>
                                    </p:anim>
                                    <p:anim calcmode="lin" valueType="num">
                                      <p:cBhvr>
                                        <p:cTn id="49" dur="1000" fill="hold"/>
                                        <p:tgtEl>
                                          <p:spTgt spid="5">
                                            <p:graphicEl>
                                              <a:dgm id="{074124C0-5015-4881-A827-9B8575693850}"/>
                                            </p:graphic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5">
                                            <p:graphicEl>
                                              <a:dgm id="{6B0422C8-75D8-4291-93BE-92ED3C42073A}"/>
                                            </p:graphicEl>
                                          </p:spTgt>
                                        </p:tgtEl>
                                        <p:attrNameLst>
                                          <p:attrName>style.visibility</p:attrName>
                                        </p:attrNameLst>
                                      </p:cBhvr>
                                      <p:to>
                                        <p:strVal val="visible"/>
                                      </p:to>
                                    </p:set>
                                    <p:animEffect transition="in" filter="fade">
                                      <p:cBhvr>
                                        <p:cTn id="54" dur="1000"/>
                                        <p:tgtEl>
                                          <p:spTgt spid="5">
                                            <p:graphicEl>
                                              <a:dgm id="{6B0422C8-75D8-4291-93BE-92ED3C42073A}"/>
                                            </p:graphicEl>
                                          </p:spTgt>
                                        </p:tgtEl>
                                      </p:cBhvr>
                                    </p:animEffect>
                                    <p:anim calcmode="lin" valueType="num">
                                      <p:cBhvr>
                                        <p:cTn id="55" dur="1000" fill="hold"/>
                                        <p:tgtEl>
                                          <p:spTgt spid="5">
                                            <p:graphicEl>
                                              <a:dgm id="{6B0422C8-75D8-4291-93BE-92ED3C42073A}"/>
                                            </p:graphicEl>
                                          </p:spTgt>
                                        </p:tgtEl>
                                        <p:attrNameLst>
                                          <p:attrName>ppt_x</p:attrName>
                                        </p:attrNameLst>
                                      </p:cBhvr>
                                      <p:tavLst>
                                        <p:tav tm="0">
                                          <p:val>
                                            <p:strVal val="#ppt_x"/>
                                          </p:val>
                                        </p:tav>
                                        <p:tav tm="100000">
                                          <p:val>
                                            <p:strVal val="#ppt_x"/>
                                          </p:val>
                                        </p:tav>
                                      </p:tavLst>
                                    </p:anim>
                                    <p:anim calcmode="lin" valueType="num">
                                      <p:cBhvr>
                                        <p:cTn id="56" dur="1000" fill="hold"/>
                                        <p:tgtEl>
                                          <p:spTgt spid="5">
                                            <p:graphicEl>
                                              <a:dgm id="{6B0422C8-75D8-4291-93BE-92ED3C42073A}"/>
                                            </p:graphicEl>
                                          </p:spTgt>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
                                            <p:graphicEl>
                                              <a:dgm id="{62D9158A-979D-46B5-85F4-8600E5321135}"/>
                                            </p:graphicEl>
                                          </p:spTgt>
                                        </p:tgtEl>
                                        <p:attrNameLst>
                                          <p:attrName>style.visibility</p:attrName>
                                        </p:attrNameLst>
                                      </p:cBhvr>
                                      <p:to>
                                        <p:strVal val="visible"/>
                                      </p:to>
                                    </p:set>
                                    <p:animEffect transition="in" filter="fade">
                                      <p:cBhvr>
                                        <p:cTn id="59" dur="1000"/>
                                        <p:tgtEl>
                                          <p:spTgt spid="5">
                                            <p:graphicEl>
                                              <a:dgm id="{62D9158A-979D-46B5-85F4-8600E5321135}"/>
                                            </p:graphicEl>
                                          </p:spTgt>
                                        </p:tgtEl>
                                      </p:cBhvr>
                                    </p:animEffect>
                                    <p:anim calcmode="lin" valueType="num">
                                      <p:cBhvr>
                                        <p:cTn id="60" dur="1000" fill="hold"/>
                                        <p:tgtEl>
                                          <p:spTgt spid="5">
                                            <p:graphicEl>
                                              <a:dgm id="{62D9158A-979D-46B5-85F4-8600E5321135}"/>
                                            </p:graphicEl>
                                          </p:spTgt>
                                        </p:tgtEl>
                                        <p:attrNameLst>
                                          <p:attrName>ppt_x</p:attrName>
                                        </p:attrNameLst>
                                      </p:cBhvr>
                                      <p:tavLst>
                                        <p:tav tm="0">
                                          <p:val>
                                            <p:strVal val="#ppt_x"/>
                                          </p:val>
                                        </p:tav>
                                        <p:tav tm="100000">
                                          <p:val>
                                            <p:strVal val="#ppt_x"/>
                                          </p:val>
                                        </p:tav>
                                      </p:tavLst>
                                    </p:anim>
                                    <p:anim calcmode="lin" valueType="num">
                                      <p:cBhvr>
                                        <p:cTn id="61" dur="1000" fill="hold"/>
                                        <p:tgtEl>
                                          <p:spTgt spid="5">
                                            <p:graphicEl>
                                              <a:dgm id="{62D9158A-979D-46B5-85F4-8600E5321135}"/>
                                            </p:graphicEl>
                                          </p:spTgt>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5">
                                            <p:graphicEl>
                                              <a:dgm id="{3D93304B-9096-4474-8420-ADF52CA8FBC0}"/>
                                            </p:graphicEl>
                                          </p:spTgt>
                                        </p:tgtEl>
                                        <p:attrNameLst>
                                          <p:attrName>style.visibility</p:attrName>
                                        </p:attrNameLst>
                                      </p:cBhvr>
                                      <p:to>
                                        <p:strVal val="visible"/>
                                      </p:to>
                                    </p:set>
                                    <p:animEffect transition="in" filter="fade">
                                      <p:cBhvr>
                                        <p:cTn id="66" dur="1000"/>
                                        <p:tgtEl>
                                          <p:spTgt spid="5">
                                            <p:graphicEl>
                                              <a:dgm id="{3D93304B-9096-4474-8420-ADF52CA8FBC0}"/>
                                            </p:graphicEl>
                                          </p:spTgt>
                                        </p:tgtEl>
                                      </p:cBhvr>
                                    </p:animEffect>
                                    <p:anim calcmode="lin" valueType="num">
                                      <p:cBhvr>
                                        <p:cTn id="67" dur="1000" fill="hold"/>
                                        <p:tgtEl>
                                          <p:spTgt spid="5">
                                            <p:graphicEl>
                                              <a:dgm id="{3D93304B-9096-4474-8420-ADF52CA8FBC0}"/>
                                            </p:graphicEl>
                                          </p:spTgt>
                                        </p:tgtEl>
                                        <p:attrNameLst>
                                          <p:attrName>ppt_x</p:attrName>
                                        </p:attrNameLst>
                                      </p:cBhvr>
                                      <p:tavLst>
                                        <p:tav tm="0">
                                          <p:val>
                                            <p:strVal val="#ppt_x"/>
                                          </p:val>
                                        </p:tav>
                                        <p:tav tm="100000">
                                          <p:val>
                                            <p:strVal val="#ppt_x"/>
                                          </p:val>
                                        </p:tav>
                                      </p:tavLst>
                                    </p:anim>
                                    <p:anim calcmode="lin" valueType="num">
                                      <p:cBhvr>
                                        <p:cTn id="68" dur="1000" fill="hold"/>
                                        <p:tgtEl>
                                          <p:spTgt spid="5">
                                            <p:graphicEl>
                                              <a:dgm id="{3D93304B-9096-4474-8420-ADF52CA8FBC0}"/>
                                            </p:graphicEl>
                                          </p:spTgt>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5">
                                            <p:graphicEl>
                                              <a:dgm id="{249723DE-788A-4B63-A476-A14EB323527D}"/>
                                            </p:graphicEl>
                                          </p:spTgt>
                                        </p:tgtEl>
                                        <p:attrNameLst>
                                          <p:attrName>style.visibility</p:attrName>
                                        </p:attrNameLst>
                                      </p:cBhvr>
                                      <p:to>
                                        <p:strVal val="visible"/>
                                      </p:to>
                                    </p:set>
                                    <p:animEffect transition="in" filter="fade">
                                      <p:cBhvr>
                                        <p:cTn id="71" dur="1000"/>
                                        <p:tgtEl>
                                          <p:spTgt spid="5">
                                            <p:graphicEl>
                                              <a:dgm id="{249723DE-788A-4B63-A476-A14EB323527D}"/>
                                            </p:graphicEl>
                                          </p:spTgt>
                                        </p:tgtEl>
                                      </p:cBhvr>
                                    </p:animEffect>
                                    <p:anim calcmode="lin" valueType="num">
                                      <p:cBhvr>
                                        <p:cTn id="72" dur="1000" fill="hold"/>
                                        <p:tgtEl>
                                          <p:spTgt spid="5">
                                            <p:graphicEl>
                                              <a:dgm id="{249723DE-788A-4B63-A476-A14EB323527D}"/>
                                            </p:graphicEl>
                                          </p:spTgt>
                                        </p:tgtEl>
                                        <p:attrNameLst>
                                          <p:attrName>ppt_x</p:attrName>
                                        </p:attrNameLst>
                                      </p:cBhvr>
                                      <p:tavLst>
                                        <p:tav tm="0">
                                          <p:val>
                                            <p:strVal val="#ppt_x"/>
                                          </p:val>
                                        </p:tav>
                                        <p:tav tm="100000">
                                          <p:val>
                                            <p:strVal val="#ppt_x"/>
                                          </p:val>
                                        </p:tav>
                                      </p:tavLst>
                                    </p:anim>
                                    <p:anim calcmode="lin" valueType="num">
                                      <p:cBhvr>
                                        <p:cTn id="73" dur="1000" fill="hold"/>
                                        <p:tgtEl>
                                          <p:spTgt spid="5">
                                            <p:graphicEl>
                                              <a:dgm id="{249723DE-788A-4B63-A476-A14EB323527D}"/>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5" grpId="0">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b="1" kern="100" dirty="0">
                <a:solidFill>
                  <a:srgbClr val="000000"/>
                </a:solidFill>
                <a:ea typeface="黑体"/>
                <a:cs typeface="Arial"/>
              </a:rPr>
              <a:t>一、时代解读</a:t>
            </a:r>
            <a:r>
              <a:rPr lang="zh-CN" altLang="zh-CN" kern="100" dirty="0">
                <a:cs typeface="Times New Roman"/>
              </a:rPr>
              <a:t/>
            </a:r>
            <a:br>
              <a:rPr lang="zh-CN" altLang="zh-CN" kern="100" dirty="0">
                <a:cs typeface="Times New Roman"/>
              </a:rPr>
            </a:br>
            <a:endParaRPr lang="zh-CN" altLang="en-US" dirty="0"/>
          </a:p>
        </p:txBody>
      </p:sp>
      <p:sp>
        <p:nvSpPr>
          <p:cNvPr id="3" name="内容占位符 2"/>
          <p:cNvSpPr>
            <a:spLocks noGrp="1"/>
          </p:cNvSpPr>
          <p:nvPr>
            <p:ph idx="1"/>
          </p:nvPr>
        </p:nvSpPr>
        <p:spPr>
          <a:xfrm>
            <a:off x="457200" y="1600200"/>
            <a:ext cx="3754760" cy="4525963"/>
          </a:xfrm>
        </p:spPr>
        <p:txBody>
          <a:bodyPr>
            <a:normAutofit fontScale="62500" lnSpcReduction="20000"/>
          </a:bodyPr>
          <a:lstStyle/>
          <a:p>
            <a:r>
              <a:rPr lang="en-US" altLang="zh-CN" dirty="0" smtClean="0">
                <a:solidFill>
                  <a:srgbClr val="000000"/>
                </a:solidFill>
                <a:effectLst/>
                <a:latin typeface="仿宋_GB2312"/>
                <a:cs typeface="Arial"/>
              </a:rPr>
              <a:t>2012</a:t>
            </a:r>
            <a:r>
              <a:rPr lang="zh-CN" altLang="zh-CN" dirty="0" smtClean="0">
                <a:solidFill>
                  <a:srgbClr val="000000"/>
                </a:solidFill>
                <a:effectLst/>
                <a:ea typeface="仿宋_GB2312"/>
                <a:cs typeface="Arial"/>
              </a:rPr>
              <a:t>年</a:t>
            </a:r>
            <a:r>
              <a:rPr lang="en-US" altLang="zh-CN" dirty="0" smtClean="0">
                <a:solidFill>
                  <a:srgbClr val="000000"/>
                </a:solidFill>
                <a:effectLst/>
                <a:ea typeface="仿宋_GB2312"/>
                <a:cs typeface="Arial"/>
              </a:rPr>
              <a:t>11</a:t>
            </a:r>
            <a:r>
              <a:rPr lang="zh-CN" altLang="zh-CN" dirty="0" smtClean="0">
                <a:solidFill>
                  <a:srgbClr val="000000"/>
                </a:solidFill>
                <a:effectLst/>
                <a:ea typeface="仿宋_GB2312"/>
                <a:cs typeface="Arial"/>
              </a:rPr>
              <a:t>月</a:t>
            </a:r>
            <a:r>
              <a:rPr lang="en-US" altLang="zh-CN" dirty="0" smtClean="0">
                <a:solidFill>
                  <a:srgbClr val="000000"/>
                </a:solidFill>
                <a:effectLst/>
                <a:ea typeface="仿宋_GB2312"/>
                <a:cs typeface="Arial"/>
              </a:rPr>
              <a:t>29</a:t>
            </a:r>
            <a:r>
              <a:rPr lang="zh-CN" altLang="zh-CN" dirty="0" smtClean="0">
                <a:solidFill>
                  <a:srgbClr val="000000"/>
                </a:solidFill>
                <a:effectLst/>
                <a:ea typeface="仿宋_GB2312"/>
                <a:cs typeface="Arial"/>
              </a:rPr>
              <a:t>日，中共中央总书记习近平带领新一届中央领导集体参观中国国家博物馆“</a:t>
            </a:r>
            <a:r>
              <a:rPr lang="zh-CN" altLang="zh-CN" sz="4300" b="1" kern="0" dirty="0">
                <a:solidFill>
                  <a:srgbClr val="FF0000"/>
                </a:solidFill>
                <a:latin typeface="华文行楷" panose="02010800040101010101" pitchFamily="2" charset="-122"/>
                <a:ea typeface="华文行楷" panose="02010800040101010101" pitchFamily="2" charset="-122"/>
                <a:cs typeface="Arial"/>
              </a:rPr>
              <a:t>复兴之路</a:t>
            </a:r>
            <a:r>
              <a:rPr lang="zh-CN" altLang="zh-CN" dirty="0" smtClean="0">
                <a:solidFill>
                  <a:srgbClr val="000000"/>
                </a:solidFill>
                <a:effectLst/>
                <a:ea typeface="仿宋_GB2312"/>
                <a:cs typeface="Arial"/>
              </a:rPr>
              <a:t>”展览时指出，“</a:t>
            </a:r>
            <a:r>
              <a:rPr lang="zh-CN" altLang="zh-CN" sz="4300" b="1" kern="0" dirty="0">
                <a:solidFill>
                  <a:srgbClr val="FF0000"/>
                </a:solidFill>
                <a:latin typeface="华文行楷" panose="02010800040101010101" pitchFamily="2" charset="-122"/>
                <a:ea typeface="华文行楷" panose="02010800040101010101" pitchFamily="2" charset="-122"/>
                <a:cs typeface="Arial"/>
              </a:rPr>
              <a:t>实现中华民族伟大复兴，就是中华民族近代以来最伟大的梦想</a:t>
            </a:r>
            <a:r>
              <a:rPr lang="zh-CN" altLang="zh-CN" dirty="0" smtClean="0">
                <a:solidFill>
                  <a:srgbClr val="000000"/>
                </a:solidFill>
                <a:effectLst/>
                <a:ea typeface="仿宋_GB2312"/>
                <a:cs typeface="Arial"/>
              </a:rPr>
              <a:t>”，这一时代解读，既饱含着对近代以来中国历史的深刻洞悉，又彰显了全国各族人民的共同愿望和宏伟愿景，为党带领人民开创未来指明了前进方向。</a:t>
            </a:r>
            <a:endParaRPr lang="zh-CN" alt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3" y="2423594"/>
            <a:ext cx="4625975"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65941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 calcmode="lin" valueType="num">
                                      <p:cBhvr>
                                        <p:cTn id="17" dur="1000" fill="hold"/>
                                        <p:tgtEl>
                                          <p:spTgt spid="1026"/>
                                        </p:tgtEl>
                                        <p:attrNameLst>
                                          <p:attrName>ppt_w</p:attrName>
                                        </p:attrNameLst>
                                      </p:cBhvr>
                                      <p:tavLst>
                                        <p:tav tm="0">
                                          <p:val>
                                            <p:fltVal val="0"/>
                                          </p:val>
                                        </p:tav>
                                        <p:tav tm="100000">
                                          <p:val>
                                            <p:strVal val="#ppt_w"/>
                                          </p:val>
                                        </p:tav>
                                      </p:tavLst>
                                    </p:anim>
                                    <p:anim calcmode="lin" valueType="num">
                                      <p:cBhvr>
                                        <p:cTn id="18" dur="1000" fill="hold"/>
                                        <p:tgtEl>
                                          <p:spTgt spid="1026"/>
                                        </p:tgtEl>
                                        <p:attrNameLst>
                                          <p:attrName>ppt_h</p:attrName>
                                        </p:attrNameLst>
                                      </p:cBhvr>
                                      <p:tavLst>
                                        <p:tav tm="0">
                                          <p:val>
                                            <p:fltVal val="0"/>
                                          </p:val>
                                        </p:tav>
                                        <p:tav tm="100000">
                                          <p:val>
                                            <p:strVal val="#ppt_h"/>
                                          </p:val>
                                        </p:tav>
                                      </p:tavLst>
                                    </p:anim>
                                    <p:anim calcmode="lin" valueType="num">
                                      <p:cBhvr>
                                        <p:cTn id="19" dur="1000" fill="hold"/>
                                        <p:tgtEl>
                                          <p:spTgt spid="1026"/>
                                        </p:tgtEl>
                                        <p:attrNameLst>
                                          <p:attrName>style.rotation</p:attrName>
                                        </p:attrNameLst>
                                      </p:cBhvr>
                                      <p:tavLst>
                                        <p:tav tm="0">
                                          <p:val>
                                            <p:fltVal val="90"/>
                                          </p:val>
                                        </p:tav>
                                        <p:tav tm="100000">
                                          <p:val>
                                            <p:fltVal val="0"/>
                                          </p:val>
                                        </p:tav>
                                      </p:tavLst>
                                    </p:anim>
                                    <p:animEffect transition="in" filter="fade">
                                      <p:cBhvr>
                                        <p:cTn id="20"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b="1" kern="100" dirty="0">
                <a:solidFill>
                  <a:srgbClr val="000000"/>
                </a:solidFill>
                <a:ea typeface="黑体"/>
                <a:cs typeface="Arial"/>
              </a:rPr>
              <a:t>二、时代特征</a:t>
            </a:r>
            <a:r>
              <a:rPr lang="zh-CN" altLang="zh-CN" kern="100" dirty="0">
                <a:cs typeface="Times New Roman"/>
              </a:rPr>
              <a:t/>
            </a:r>
            <a:br>
              <a:rPr lang="zh-CN" altLang="zh-CN" kern="100" dirty="0">
                <a:cs typeface="Times New Roman"/>
              </a:rPr>
            </a:br>
            <a:endParaRPr lang="zh-CN" altLang="en-US" dirty="0"/>
          </a:p>
        </p:txBody>
      </p:sp>
      <p:sp>
        <p:nvSpPr>
          <p:cNvPr id="3" name="内容占位符 2"/>
          <p:cNvSpPr>
            <a:spLocks noGrp="1"/>
          </p:cNvSpPr>
          <p:nvPr>
            <p:ph idx="1"/>
          </p:nvPr>
        </p:nvSpPr>
        <p:spPr/>
        <p:txBody>
          <a:bodyPr>
            <a:normAutofit fontScale="92500"/>
          </a:bodyPr>
          <a:lstStyle/>
          <a:p>
            <a:pPr marL="800100" indent="-457200">
              <a:lnSpc>
                <a:spcPct val="150000"/>
              </a:lnSpc>
              <a:buFont typeface="Wingdings" panose="05000000000000000000" pitchFamily="2" charset="2"/>
              <a:buChar char="u"/>
            </a:pPr>
            <a:r>
              <a:rPr lang="zh-CN" altLang="zh-CN" kern="0" dirty="0">
                <a:solidFill>
                  <a:srgbClr val="000000"/>
                </a:solidFill>
                <a:ea typeface="仿宋_GB2312"/>
                <a:cs typeface="Arial"/>
              </a:rPr>
              <a:t>一是综合国力进一步跃升的“</a:t>
            </a:r>
            <a:r>
              <a:rPr lang="zh-CN" altLang="zh-CN" b="1" kern="0" dirty="0">
                <a:solidFill>
                  <a:srgbClr val="FF0000"/>
                </a:solidFill>
                <a:latin typeface="华文行楷" panose="02010800040101010101" pitchFamily="2" charset="-122"/>
                <a:ea typeface="华文行楷" panose="02010800040101010101" pitchFamily="2" charset="-122"/>
                <a:cs typeface="Arial"/>
              </a:rPr>
              <a:t>实力特征</a:t>
            </a:r>
            <a:r>
              <a:rPr lang="zh-CN" altLang="zh-CN" kern="0" dirty="0">
                <a:solidFill>
                  <a:srgbClr val="000000"/>
                </a:solidFill>
                <a:ea typeface="仿宋_GB2312"/>
                <a:cs typeface="Arial"/>
              </a:rPr>
              <a:t>”。</a:t>
            </a:r>
            <a:endParaRPr lang="zh-CN" altLang="zh-CN" kern="100" dirty="0">
              <a:cs typeface="Times New Roman"/>
            </a:endParaRPr>
          </a:p>
          <a:p>
            <a:pPr marL="800100" indent="-457200">
              <a:lnSpc>
                <a:spcPct val="150000"/>
              </a:lnSpc>
              <a:buFont typeface="Wingdings" panose="05000000000000000000" pitchFamily="2" charset="2"/>
              <a:buChar char="u"/>
            </a:pPr>
            <a:r>
              <a:rPr lang="zh-CN" altLang="zh-CN" kern="0" dirty="0">
                <a:solidFill>
                  <a:srgbClr val="000000"/>
                </a:solidFill>
                <a:ea typeface="仿宋_GB2312"/>
                <a:cs typeface="Arial"/>
              </a:rPr>
              <a:t>二是社会和谐进一步提升的“</a:t>
            </a:r>
            <a:r>
              <a:rPr lang="zh-CN" altLang="zh-CN" b="1" kern="0" dirty="0">
                <a:solidFill>
                  <a:srgbClr val="FF0000"/>
                </a:solidFill>
                <a:latin typeface="华文行楷" panose="02010800040101010101" pitchFamily="2" charset="-122"/>
                <a:ea typeface="华文行楷" panose="02010800040101010101" pitchFamily="2" charset="-122"/>
                <a:cs typeface="Arial"/>
              </a:rPr>
              <a:t>幸福特征</a:t>
            </a:r>
            <a:r>
              <a:rPr lang="zh-CN" altLang="zh-CN" kern="0" dirty="0">
                <a:solidFill>
                  <a:srgbClr val="000000"/>
                </a:solidFill>
                <a:ea typeface="仿宋_GB2312"/>
                <a:cs typeface="Arial"/>
              </a:rPr>
              <a:t>”。</a:t>
            </a:r>
            <a:endParaRPr lang="zh-CN" altLang="zh-CN" kern="100" dirty="0">
              <a:cs typeface="Times New Roman"/>
            </a:endParaRPr>
          </a:p>
          <a:p>
            <a:pPr marL="800100" indent="-457200">
              <a:lnSpc>
                <a:spcPct val="150000"/>
              </a:lnSpc>
              <a:buFont typeface="Wingdings" panose="05000000000000000000" pitchFamily="2" charset="2"/>
              <a:buChar char="u"/>
            </a:pPr>
            <a:r>
              <a:rPr lang="zh-CN" altLang="zh-CN" kern="0" dirty="0">
                <a:solidFill>
                  <a:srgbClr val="000000"/>
                </a:solidFill>
                <a:ea typeface="仿宋_GB2312"/>
                <a:cs typeface="Arial"/>
              </a:rPr>
              <a:t>三是中华文明在复兴中进一步演进的“</a:t>
            </a:r>
            <a:r>
              <a:rPr lang="zh-CN" altLang="zh-CN" b="1" kern="0" dirty="0">
                <a:solidFill>
                  <a:srgbClr val="FF0000"/>
                </a:solidFill>
                <a:latin typeface="华文行楷" panose="02010800040101010101" pitchFamily="2" charset="-122"/>
                <a:ea typeface="华文行楷" panose="02010800040101010101" pitchFamily="2" charset="-122"/>
                <a:cs typeface="Arial"/>
              </a:rPr>
              <a:t>文明特征</a:t>
            </a:r>
            <a:r>
              <a:rPr lang="zh-CN" altLang="zh-CN" kern="0" dirty="0">
                <a:solidFill>
                  <a:srgbClr val="000000"/>
                </a:solidFill>
                <a:ea typeface="仿宋_GB2312"/>
                <a:cs typeface="Arial"/>
              </a:rPr>
              <a:t>”。</a:t>
            </a:r>
            <a:endParaRPr lang="zh-CN" altLang="zh-CN" kern="100" dirty="0">
              <a:cs typeface="Times New Roman"/>
            </a:endParaRPr>
          </a:p>
          <a:p>
            <a:pPr marL="800100" indent="-457200">
              <a:lnSpc>
                <a:spcPct val="150000"/>
              </a:lnSpc>
              <a:buFont typeface="Wingdings" panose="05000000000000000000" pitchFamily="2" charset="2"/>
              <a:buChar char="u"/>
            </a:pPr>
            <a:r>
              <a:rPr lang="zh-CN" altLang="zh-CN" dirty="0" smtClean="0">
                <a:solidFill>
                  <a:srgbClr val="000000"/>
                </a:solidFill>
                <a:effectLst/>
                <a:ea typeface="仿宋_GB2312"/>
                <a:cs typeface="Arial"/>
              </a:rPr>
              <a:t>四是促进人全面发展的“</a:t>
            </a:r>
            <a:r>
              <a:rPr lang="zh-CN" altLang="zh-CN" b="1" kern="0" dirty="0">
                <a:solidFill>
                  <a:srgbClr val="FF0000"/>
                </a:solidFill>
                <a:latin typeface="华文行楷" panose="02010800040101010101" pitchFamily="2" charset="-122"/>
                <a:ea typeface="华文行楷" panose="02010800040101010101" pitchFamily="2" charset="-122"/>
                <a:cs typeface="Arial"/>
              </a:rPr>
              <a:t>价值特征</a:t>
            </a:r>
            <a:r>
              <a:rPr lang="zh-CN" altLang="zh-CN" dirty="0" smtClean="0">
                <a:solidFill>
                  <a:srgbClr val="000000"/>
                </a:solidFill>
                <a:effectLst/>
                <a:ea typeface="仿宋_GB2312"/>
                <a:cs typeface="Arial"/>
              </a:rPr>
              <a:t>”。</a:t>
            </a:r>
            <a:endParaRPr lang="zh-CN" altLang="en-US" dirty="0"/>
          </a:p>
        </p:txBody>
      </p:sp>
    </p:spTree>
    <p:extLst>
      <p:ext uri="{BB962C8B-B14F-4D97-AF65-F5344CB8AC3E}">
        <p14:creationId xmlns:p14="http://schemas.microsoft.com/office/powerpoint/2010/main" val="33953500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2000"/>
                                        <p:tgtEl>
                                          <p:spTgt spid="3"/>
                                        </p:tgtEl>
                                      </p:cBhvr>
                                    </p:animEffect>
                                    <p:anim calcmode="lin" valueType="num">
                                      <p:cBhvr>
                                        <p:cTn id="15" dur="2000" fill="hold"/>
                                        <p:tgtEl>
                                          <p:spTgt spid="3"/>
                                        </p:tgtEl>
                                        <p:attrNameLst>
                                          <p:attrName>ppt_w</p:attrName>
                                        </p:attrNameLst>
                                      </p:cBhvr>
                                      <p:tavLst>
                                        <p:tav tm="0" fmla="#ppt_w*sin(2.5*pi*$)">
                                          <p:val>
                                            <p:fltVal val="0"/>
                                          </p:val>
                                        </p:tav>
                                        <p:tav tm="100000">
                                          <p:val>
                                            <p:fltVal val="1"/>
                                          </p:val>
                                        </p:tav>
                                      </p:tavLst>
                                    </p:anim>
                                    <p:anim calcmode="lin" valueType="num">
                                      <p:cBhvr>
                                        <p:cTn id="16" dur="2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b="1" kern="100" dirty="0">
                <a:solidFill>
                  <a:srgbClr val="000000"/>
                </a:solidFill>
                <a:ea typeface="黑体"/>
                <a:cs typeface="Arial"/>
              </a:rPr>
              <a:t>三、动力来源</a:t>
            </a:r>
            <a:r>
              <a:rPr lang="zh-CN" altLang="zh-CN" kern="100" dirty="0">
                <a:cs typeface="Times New Roman"/>
              </a:rPr>
              <a:t/>
            </a:r>
            <a:br>
              <a:rPr lang="zh-CN" altLang="zh-CN" kern="100" dirty="0">
                <a:cs typeface="Times New Roman"/>
              </a:rPr>
            </a:br>
            <a:endParaRPr lang="zh-CN" altLang="en-US" dirty="0"/>
          </a:p>
        </p:txBody>
      </p:sp>
      <p:sp>
        <p:nvSpPr>
          <p:cNvPr id="3" name="内容占位符 2"/>
          <p:cNvSpPr>
            <a:spLocks noGrp="1"/>
          </p:cNvSpPr>
          <p:nvPr>
            <p:ph idx="1"/>
          </p:nvPr>
        </p:nvSpPr>
        <p:spPr/>
        <p:txBody>
          <a:bodyPr>
            <a:normAutofit lnSpcReduction="10000"/>
          </a:bodyPr>
          <a:lstStyle/>
          <a:p>
            <a:pPr indent="0">
              <a:lnSpc>
                <a:spcPct val="150000"/>
              </a:lnSpc>
              <a:buNone/>
            </a:pPr>
            <a:r>
              <a:rPr lang="zh-CN" altLang="zh-CN" kern="0" dirty="0">
                <a:solidFill>
                  <a:srgbClr val="000000"/>
                </a:solidFill>
                <a:ea typeface="仿宋_GB2312"/>
                <a:cs typeface="Arial"/>
              </a:rPr>
              <a:t>第一，追求经济腾飞，生活改善，物质进步，环境提升；</a:t>
            </a:r>
            <a:endParaRPr lang="zh-CN" altLang="zh-CN" kern="100" dirty="0">
              <a:cs typeface="Times New Roman"/>
            </a:endParaRPr>
          </a:p>
          <a:p>
            <a:pPr indent="0">
              <a:lnSpc>
                <a:spcPct val="150000"/>
              </a:lnSpc>
              <a:buNone/>
            </a:pPr>
            <a:r>
              <a:rPr lang="zh-CN" altLang="zh-CN" kern="0" dirty="0">
                <a:solidFill>
                  <a:srgbClr val="000000"/>
                </a:solidFill>
                <a:ea typeface="仿宋_GB2312"/>
                <a:cs typeface="Arial"/>
              </a:rPr>
              <a:t>第二，追求公平正义，民主法制，公民成长，文化繁荣，教育进步，科技创新；</a:t>
            </a:r>
            <a:endParaRPr lang="zh-CN" altLang="zh-CN" kern="100" dirty="0">
              <a:cs typeface="Times New Roman"/>
            </a:endParaRPr>
          </a:p>
          <a:p>
            <a:pPr indent="0">
              <a:lnSpc>
                <a:spcPct val="150000"/>
              </a:lnSpc>
              <a:buNone/>
            </a:pPr>
            <a:r>
              <a:rPr lang="zh-CN" altLang="zh-CN" kern="0" dirty="0">
                <a:solidFill>
                  <a:srgbClr val="000000"/>
                </a:solidFill>
                <a:ea typeface="仿宋_GB2312"/>
                <a:cs typeface="Arial"/>
              </a:rPr>
              <a:t>第三，追求富国强兵，民族尊严，主权完整，国家统一，世界和平。</a:t>
            </a:r>
            <a:endParaRPr lang="zh-CN" altLang="zh-CN" kern="100" dirty="0">
              <a:cs typeface="Times New Roman"/>
            </a:endParaRPr>
          </a:p>
          <a:p>
            <a:endParaRPr lang="zh-CN" altLang="en-US" dirty="0"/>
          </a:p>
        </p:txBody>
      </p:sp>
    </p:spTree>
    <p:extLst>
      <p:ext uri="{BB962C8B-B14F-4D97-AF65-F5344CB8AC3E}">
        <p14:creationId xmlns:p14="http://schemas.microsoft.com/office/powerpoint/2010/main" val="308475078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b="1" kern="100" dirty="0">
                <a:solidFill>
                  <a:srgbClr val="000000"/>
                </a:solidFill>
                <a:ea typeface="黑体"/>
                <a:cs typeface="Arial"/>
              </a:rPr>
              <a:t>四、深刻内涵</a:t>
            </a:r>
            <a:r>
              <a:rPr lang="zh-CN" altLang="zh-CN" kern="100" dirty="0">
                <a:cs typeface="Times New Roman"/>
              </a:rPr>
              <a:t/>
            </a:r>
            <a:br>
              <a:rPr lang="zh-CN" altLang="zh-CN" kern="100" dirty="0">
                <a:cs typeface="Times New Roman"/>
              </a:rPr>
            </a:br>
            <a:endParaRPr lang="zh-CN" altLang="en-US" dirty="0"/>
          </a:p>
        </p:txBody>
      </p:sp>
      <p:graphicFrame>
        <p:nvGraphicFramePr>
          <p:cNvPr id="4" name="表格 3"/>
          <p:cNvGraphicFramePr>
            <a:graphicFrameLocks noGrp="1"/>
          </p:cNvGraphicFramePr>
          <p:nvPr>
            <p:extLst>
              <p:ext uri="{D42A27DB-BD31-4B8C-83A1-F6EECF244321}">
                <p14:modId xmlns:p14="http://schemas.microsoft.com/office/powerpoint/2010/main" val="2861959604"/>
              </p:ext>
            </p:extLst>
          </p:nvPr>
        </p:nvGraphicFramePr>
        <p:xfrm>
          <a:off x="827584" y="1988840"/>
          <a:ext cx="7416824" cy="4115501"/>
        </p:xfrm>
        <a:graphic>
          <a:graphicData uri="http://schemas.openxmlformats.org/drawingml/2006/table">
            <a:tbl>
              <a:tblPr bandRow="1">
                <a:tableStyleId>{7DF18680-E054-41AD-8BC1-D1AEF772440D}</a:tableStyleId>
              </a:tblPr>
              <a:tblGrid>
                <a:gridCol w="1138930"/>
                <a:gridCol w="6277894"/>
              </a:tblGrid>
              <a:tr h="1214370">
                <a:tc>
                  <a:txBody>
                    <a:bodyPr/>
                    <a:lstStyle/>
                    <a:p>
                      <a:pPr algn="l"/>
                      <a:r>
                        <a:rPr lang="zh-CN" altLang="zh-CN" kern="0" dirty="0" smtClean="0"/>
                        <a:t>强国</a:t>
                      </a:r>
                      <a:endParaRPr lang="zh-CN" altLang="en-US" dirty="0"/>
                    </a:p>
                  </a:txBody>
                  <a:tcPr anchor="ctr">
                    <a:cell3D prstMaterial="dkEdge">
                      <a:bevel prst="relaxedInset"/>
                      <a:lightRig rig="flood" dir="t"/>
                    </a:cell3D>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kern="0" dirty="0" smtClean="0"/>
                        <a:t>实现中华民族伟大复兴，不是简单地重寻昔日的荣光，而是要让曾经饱受列强欺侮、目前尚是发展中国家的中国经济发展、政治昌明、文化繁荣、社会和谐，到本世纪中叶成为富强民主文明和谐的社会主义现代化国家。</a:t>
                      </a:r>
                      <a:endParaRPr lang="zh-CN" altLang="en-US" dirty="0"/>
                    </a:p>
                  </a:txBody>
                  <a:tcPr anchor="ctr">
                    <a:cell3D prstMaterial="dkEdge">
                      <a:bevel prst="relaxedInset"/>
                      <a:lightRig rig="flood" dir="t"/>
                    </a:cell3D>
                  </a:tcPr>
                </a:tc>
              </a:tr>
              <a:tr h="1720764">
                <a:tc>
                  <a:txBody>
                    <a:bodyPr/>
                    <a:lstStyle/>
                    <a:p>
                      <a:pPr algn="l"/>
                      <a:r>
                        <a:rPr lang="zh-CN" altLang="zh-CN" kern="0" dirty="0" smtClean="0"/>
                        <a:t>富民</a:t>
                      </a:r>
                      <a:endParaRPr lang="zh-CN" altLang="en-US" dirty="0"/>
                    </a:p>
                  </a:txBody>
                  <a:tcPr anchor="ctr">
                    <a:cell3D prstMaterial="dkEdge">
                      <a:bevel prst="relaxedInset"/>
                      <a:lightRig rig="flood" dir="t"/>
                    </a:cell3D>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kern="0" dirty="0" smtClean="0"/>
                        <a:t>实现中华民族伟大复兴，就是要让中国人民有更好的教育、更稳定的工作、更满意的收入、更可靠的社会保障、更高水平的医疗卫生服务、更舒适的居住条件、更优美的环境，让我们的孩子们成长得更好、工作得更好、生活得更好。进一步说，就是要让中国人民过上更加富裕、更有尊严的生活，实现每个人自由而全面的发展。</a:t>
                      </a:r>
                      <a:endParaRPr lang="zh-CN" altLang="en-US" dirty="0"/>
                    </a:p>
                  </a:txBody>
                  <a:tcPr anchor="ctr">
                    <a:cell3D prstMaterial="dkEdge">
                      <a:bevel prst="relaxedInset"/>
                      <a:lightRig rig="flood" dir="t"/>
                    </a:cell3D>
                  </a:tcPr>
                </a:tc>
              </a:tr>
              <a:tr h="1163771">
                <a:tc>
                  <a:txBody>
                    <a:bodyPr/>
                    <a:lstStyle/>
                    <a:p>
                      <a:pPr algn="l"/>
                      <a:r>
                        <a:rPr lang="zh-CN" altLang="zh-CN" dirty="0" smtClean="0"/>
                        <a:t>世界梦</a:t>
                      </a:r>
                      <a:endParaRPr lang="zh-CN" altLang="en-US" dirty="0"/>
                    </a:p>
                  </a:txBody>
                  <a:tcPr anchor="ctr">
                    <a:cell3D prstMaterial="dkEdge">
                      <a:bevel prst="relaxedInset"/>
                      <a:lightRig rig="flood" dir="t"/>
                    </a:cell3D>
                  </a:tcPr>
                </a:tc>
                <a:tc>
                  <a:txBody>
                    <a:bodyPr/>
                    <a:lstStyle/>
                    <a:p>
                      <a:pPr indent="0" algn="l">
                        <a:lnSpc>
                          <a:spcPct val="170000"/>
                        </a:lnSpc>
                        <a:buNone/>
                      </a:pPr>
                      <a:r>
                        <a:rPr lang="zh-CN" altLang="zh-CN" dirty="0" smtClean="0">
                          <a:effectLst/>
                        </a:rPr>
                        <a:t>“</a:t>
                      </a:r>
                      <a:r>
                        <a:rPr lang="zh-CN" altLang="zh-CN" sz="4000" kern="0" dirty="0" smtClean="0"/>
                        <a:t>中国梦</a:t>
                      </a:r>
                      <a:r>
                        <a:rPr lang="zh-CN" altLang="zh-CN" dirty="0" smtClean="0">
                          <a:effectLst/>
                        </a:rPr>
                        <a:t>”不仅是属于中国的，也是属于世界的。</a:t>
                      </a:r>
                      <a:endParaRPr lang="zh-CN" altLang="en-US" dirty="0"/>
                    </a:p>
                  </a:txBody>
                  <a:tcPr anchor="ctr">
                    <a:cell3D prstMaterial="dkEdge">
                      <a:bevel prst="relaxedInset"/>
                      <a:lightRig rig="flood" dir="t"/>
                    </a:cell3D>
                  </a:tcPr>
                </a:tc>
              </a:tr>
            </a:tbl>
          </a:graphicData>
        </a:graphic>
      </p:graphicFrame>
    </p:spTree>
    <p:extLst>
      <p:ext uri="{BB962C8B-B14F-4D97-AF65-F5344CB8AC3E}">
        <p14:creationId xmlns:p14="http://schemas.microsoft.com/office/powerpoint/2010/main" val="249651755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anim calcmode="lin" valueType="num">
                                      <p:cBhvr>
                                        <p:cTn id="15" dur="2000" fill="hold"/>
                                        <p:tgtEl>
                                          <p:spTgt spid="4"/>
                                        </p:tgtEl>
                                        <p:attrNameLst>
                                          <p:attrName>ppt_w</p:attrName>
                                        </p:attrNameLst>
                                      </p:cBhvr>
                                      <p:tavLst>
                                        <p:tav tm="0" fmla="#ppt_w*sin(2.5*pi*$)">
                                          <p:val>
                                            <p:fltVal val="0"/>
                                          </p:val>
                                        </p:tav>
                                        <p:tav tm="100000">
                                          <p:val>
                                            <p:fltVal val="1"/>
                                          </p:val>
                                        </p:tav>
                                      </p:tavLst>
                                    </p:anim>
                                    <p:anim calcmode="lin" valueType="num">
                                      <p:cBhvr>
                                        <p:cTn id="16"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b="1" kern="100" dirty="0">
                <a:solidFill>
                  <a:srgbClr val="000000"/>
                </a:solidFill>
                <a:ea typeface="黑体"/>
                <a:cs typeface="Arial"/>
              </a:rPr>
              <a:t>五、富强三部曲</a:t>
            </a:r>
            <a:r>
              <a:rPr lang="zh-CN" altLang="zh-CN" kern="100" dirty="0">
                <a:cs typeface="Times New Roman"/>
              </a:rPr>
              <a:t/>
            </a:r>
            <a:br>
              <a:rPr lang="zh-CN" altLang="zh-CN" kern="100" dirty="0">
                <a:cs typeface="Times New Roman"/>
              </a:rPr>
            </a:br>
            <a:endParaRPr lang="zh-CN" altLang="en-US" dirty="0"/>
          </a:p>
        </p:txBody>
      </p:sp>
      <p:graphicFrame>
        <p:nvGraphicFramePr>
          <p:cNvPr id="4" name="内容占位符 3"/>
          <p:cNvGraphicFramePr>
            <a:graphicFrameLocks noGrp="1"/>
          </p:cNvGraphicFramePr>
          <p:nvPr>
            <p:ph idx="1"/>
            <p:extLst>
              <p:ext uri="{D42A27DB-BD31-4B8C-83A1-F6EECF244321}">
                <p14:modId xmlns:p14="http://schemas.microsoft.com/office/powerpoint/2010/main" val="145084431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3112727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graphicEl>
                                              <a:dgm id="{DE009EDA-F5E1-4570-8A57-48356368906B}"/>
                                            </p:graphicEl>
                                          </p:spTgt>
                                        </p:tgtEl>
                                        <p:attrNameLst>
                                          <p:attrName>style.visibility</p:attrName>
                                        </p:attrNameLst>
                                      </p:cBhvr>
                                      <p:to>
                                        <p:strVal val="visible"/>
                                      </p:to>
                                    </p:set>
                                    <p:anim calcmode="lin" valueType="num">
                                      <p:cBhvr additive="base">
                                        <p:cTn id="12" dur="500" fill="hold"/>
                                        <p:tgtEl>
                                          <p:spTgt spid="4">
                                            <p:graphicEl>
                                              <a:dgm id="{DE009EDA-F5E1-4570-8A57-48356368906B}"/>
                                            </p:graphic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graphicEl>
                                              <a:dgm id="{DE009EDA-F5E1-4570-8A57-48356368906B}"/>
                                            </p:graphic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
                                            <p:graphicEl>
                                              <a:dgm id="{67B8DA03-DDFD-4520-81D8-6DD55F0579E1}"/>
                                            </p:graphicEl>
                                          </p:spTgt>
                                        </p:tgtEl>
                                        <p:attrNameLst>
                                          <p:attrName>style.visibility</p:attrName>
                                        </p:attrNameLst>
                                      </p:cBhvr>
                                      <p:to>
                                        <p:strVal val="visible"/>
                                      </p:to>
                                    </p:set>
                                    <p:anim calcmode="lin" valueType="num">
                                      <p:cBhvr additive="base">
                                        <p:cTn id="18" dur="500" fill="hold"/>
                                        <p:tgtEl>
                                          <p:spTgt spid="4">
                                            <p:graphicEl>
                                              <a:dgm id="{67B8DA03-DDFD-4520-81D8-6DD55F0579E1}"/>
                                            </p:graphicEl>
                                          </p:spTgt>
                                        </p:tgtEl>
                                        <p:attrNameLst>
                                          <p:attrName>ppt_x</p:attrName>
                                        </p:attrNameLst>
                                      </p:cBhvr>
                                      <p:tavLst>
                                        <p:tav tm="0">
                                          <p:val>
                                            <p:strVal val="#ppt_x"/>
                                          </p:val>
                                        </p:tav>
                                        <p:tav tm="100000">
                                          <p:val>
                                            <p:strVal val="#ppt_x"/>
                                          </p:val>
                                        </p:tav>
                                      </p:tavLst>
                                    </p:anim>
                                    <p:anim calcmode="lin" valueType="num">
                                      <p:cBhvr additive="base">
                                        <p:cTn id="19" dur="500" fill="hold"/>
                                        <p:tgtEl>
                                          <p:spTgt spid="4">
                                            <p:graphicEl>
                                              <a:dgm id="{67B8DA03-DDFD-4520-81D8-6DD55F0579E1}"/>
                                            </p:graphicEl>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4">
                                            <p:graphicEl>
                                              <a:dgm id="{B29C933F-198F-493D-843A-5769B355F1A3}"/>
                                            </p:graphicEl>
                                          </p:spTgt>
                                        </p:tgtEl>
                                        <p:attrNameLst>
                                          <p:attrName>style.visibility</p:attrName>
                                        </p:attrNameLst>
                                      </p:cBhvr>
                                      <p:to>
                                        <p:strVal val="visible"/>
                                      </p:to>
                                    </p:set>
                                    <p:anim calcmode="lin" valueType="num">
                                      <p:cBhvr additive="base">
                                        <p:cTn id="22" dur="500" fill="hold"/>
                                        <p:tgtEl>
                                          <p:spTgt spid="4">
                                            <p:graphicEl>
                                              <a:dgm id="{B29C933F-198F-493D-843A-5769B355F1A3}"/>
                                            </p:graphicEl>
                                          </p:spTgt>
                                        </p:tgtEl>
                                        <p:attrNameLst>
                                          <p:attrName>ppt_x</p:attrName>
                                        </p:attrNameLst>
                                      </p:cBhvr>
                                      <p:tavLst>
                                        <p:tav tm="0">
                                          <p:val>
                                            <p:strVal val="#ppt_x"/>
                                          </p:val>
                                        </p:tav>
                                        <p:tav tm="100000">
                                          <p:val>
                                            <p:strVal val="#ppt_x"/>
                                          </p:val>
                                        </p:tav>
                                      </p:tavLst>
                                    </p:anim>
                                    <p:anim calcmode="lin" valueType="num">
                                      <p:cBhvr additive="base">
                                        <p:cTn id="23" dur="500" fill="hold"/>
                                        <p:tgtEl>
                                          <p:spTgt spid="4">
                                            <p:graphicEl>
                                              <a:dgm id="{B29C933F-198F-493D-843A-5769B355F1A3}"/>
                                            </p:graphic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4">
                                            <p:graphicEl>
                                              <a:dgm id="{A6F3596B-420F-4CDC-BEEE-D91D5063DE75}"/>
                                            </p:graphicEl>
                                          </p:spTgt>
                                        </p:tgtEl>
                                        <p:attrNameLst>
                                          <p:attrName>style.visibility</p:attrName>
                                        </p:attrNameLst>
                                      </p:cBhvr>
                                      <p:to>
                                        <p:strVal val="visible"/>
                                      </p:to>
                                    </p:set>
                                    <p:anim calcmode="lin" valueType="num">
                                      <p:cBhvr additive="base">
                                        <p:cTn id="28" dur="500" fill="hold"/>
                                        <p:tgtEl>
                                          <p:spTgt spid="4">
                                            <p:graphicEl>
                                              <a:dgm id="{A6F3596B-420F-4CDC-BEEE-D91D5063DE75}"/>
                                            </p:graphicEl>
                                          </p:spTgt>
                                        </p:tgtEl>
                                        <p:attrNameLst>
                                          <p:attrName>ppt_x</p:attrName>
                                        </p:attrNameLst>
                                      </p:cBhvr>
                                      <p:tavLst>
                                        <p:tav tm="0">
                                          <p:val>
                                            <p:strVal val="#ppt_x"/>
                                          </p:val>
                                        </p:tav>
                                        <p:tav tm="100000">
                                          <p:val>
                                            <p:strVal val="#ppt_x"/>
                                          </p:val>
                                        </p:tav>
                                      </p:tavLst>
                                    </p:anim>
                                    <p:anim calcmode="lin" valueType="num">
                                      <p:cBhvr additive="base">
                                        <p:cTn id="29" dur="500" fill="hold"/>
                                        <p:tgtEl>
                                          <p:spTgt spid="4">
                                            <p:graphicEl>
                                              <a:dgm id="{A6F3596B-420F-4CDC-BEEE-D91D5063DE75}"/>
                                            </p:graphicEl>
                                          </p:spTgt>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4">
                                            <p:graphicEl>
                                              <a:dgm id="{2AE9FF18-B266-43BC-89A1-DEF34783252B}"/>
                                            </p:graphicEl>
                                          </p:spTgt>
                                        </p:tgtEl>
                                        <p:attrNameLst>
                                          <p:attrName>style.visibility</p:attrName>
                                        </p:attrNameLst>
                                      </p:cBhvr>
                                      <p:to>
                                        <p:strVal val="visible"/>
                                      </p:to>
                                    </p:set>
                                    <p:anim calcmode="lin" valueType="num">
                                      <p:cBhvr additive="base">
                                        <p:cTn id="32" dur="500" fill="hold"/>
                                        <p:tgtEl>
                                          <p:spTgt spid="4">
                                            <p:graphicEl>
                                              <a:dgm id="{2AE9FF18-B266-43BC-89A1-DEF34783252B}"/>
                                            </p:graphicEl>
                                          </p:spTgt>
                                        </p:tgtEl>
                                        <p:attrNameLst>
                                          <p:attrName>ppt_x</p:attrName>
                                        </p:attrNameLst>
                                      </p:cBhvr>
                                      <p:tavLst>
                                        <p:tav tm="0">
                                          <p:val>
                                            <p:strVal val="#ppt_x"/>
                                          </p:val>
                                        </p:tav>
                                        <p:tav tm="100000">
                                          <p:val>
                                            <p:strVal val="#ppt_x"/>
                                          </p:val>
                                        </p:tav>
                                      </p:tavLst>
                                    </p:anim>
                                    <p:anim calcmode="lin" valueType="num">
                                      <p:cBhvr additive="base">
                                        <p:cTn id="33" dur="500" fill="hold"/>
                                        <p:tgtEl>
                                          <p:spTgt spid="4">
                                            <p:graphicEl>
                                              <a:dgm id="{2AE9FF18-B266-43BC-89A1-DEF34783252B}"/>
                                            </p:graphic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4">
                                            <p:graphicEl>
                                              <a:dgm id="{B501FD98-04B1-4178-8EAD-BA20422F5033}"/>
                                            </p:graphicEl>
                                          </p:spTgt>
                                        </p:tgtEl>
                                        <p:attrNameLst>
                                          <p:attrName>style.visibility</p:attrName>
                                        </p:attrNameLst>
                                      </p:cBhvr>
                                      <p:to>
                                        <p:strVal val="visible"/>
                                      </p:to>
                                    </p:set>
                                    <p:anim calcmode="lin" valueType="num">
                                      <p:cBhvr additive="base">
                                        <p:cTn id="38" dur="500" fill="hold"/>
                                        <p:tgtEl>
                                          <p:spTgt spid="4">
                                            <p:graphicEl>
                                              <a:dgm id="{B501FD98-04B1-4178-8EAD-BA20422F5033}"/>
                                            </p:graphicEl>
                                          </p:spTgt>
                                        </p:tgtEl>
                                        <p:attrNameLst>
                                          <p:attrName>ppt_x</p:attrName>
                                        </p:attrNameLst>
                                      </p:cBhvr>
                                      <p:tavLst>
                                        <p:tav tm="0">
                                          <p:val>
                                            <p:strVal val="#ppt_x"/>
                                          </p:val>
                                        </p:tav>
                                        <p:tav tm="100000">
                                          <p:val>
                                            <p:strVal val="#ppt_x"/>
                                          </p:val>
                                        </p:tav>
                                      </p:tavLst>
                                    </p:anim>
                                    <p:anim calcmode="lin" valueType="num">
                                      <p:cBhvr additive="base">
                                        <p:cTn id="39" dur="500" fill="hold"/>
                                        <p:tgtEl>
                                          <p:spTgt spid="4">
                                            <p:graphicEl>
                                              <a:dgm id="{B501FD98-04B1-4178-8EAD-BA20422F5033}"/>
                                            </p:graphicEl>
                                          </p:spTgt>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4">
                                            <p:graphicEl>
                                              <a:dgm id="{4BF2DE17-8B40-4424-98AD-B1A6ADB7B722}"/>
                                            </p:graphicEl>
                                          </p:spTgt>
                                        </p:tgtEl>
                                        <p:attrNameLst>
                                          <p:attrName>style.visibility</p:attrName>
                                        </p:attrNameLst>
                                      </p:cBhvr>
                                      <p:to>
                                        <p:strVal val="visible"/>
                                      </p:to>
                                    </p:set>
                                    <p:anim calcmode="lin" valueType="num">
                                      <p:cBhvr additive="base">
                                        <p:cTn id="42" dur="500" fill="hold"/>
                                        <p:tgtEl>
                                          <p:spTgt spid="4">
                                            <p:graphicEl>
                                              <a:dgm id="{4BF2DE17-8B40-4424-98AD-B1A6ADB7B722}"/>
                                            </p:graphicEl>
                                          </p:spTgt>
                                        </p:tgtEl>
                                        <p:attrNameLst>
                                          <p:attrName>ppt_x</p:attrName>
                                        </p:attrNameLst>
                                      </p:cBhvr>
                                      <p:tavLst>
                                        <p:tav tm="0">
                                          <p:val>
                                            <p:strVal val="#ppt_x"/>
                                          </p:val>
                                        </p:tav>
                                        <p:tav tm="100000">
                                          <p:val>
                                            <p:strVal val="#ppt_x"/>
                                          </p:val>
                                        </p:tav>
                                      </p:tavLst>
                                    </p:anim>
                                    <p:anim calcmode="lin" valueType="num">
                                      <p:cBhvr additive="base">
                                        <p:cTn id="43" dur="500" fill="hold"/>
                                        <p:tgtEl>
                                          <p:spTgt spid="4">
                                            <p:graphicEl>
                                              <a:dgm id="{4BF2DE17-8B40-4424-98AD-B1A6ADB7B722}"/>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kern="0" dirty="0" smtClean="0">
                <a:solidFill>
                  <a:srgbClr val="000000"/>
                </a:solidFill>
                <a:ea typeface="仿宋_GB2312"/>
                <a:cs typeface="Arial"/>
              </a:rPr>
              <a:t>谢谢！</a:t>
            </a:r>
            <a:r>
              <a:rPr lang="zh-CN" altLang="zh-CN" kern="100" dirty="0" smtClean="0">
                <a:cs typeface="Times New Roman"/>
              </a:rPr>
              <a:t/>
            </a:r>
            <a:br>
              <a:rPr lang="zh-CN" altLang="zh-CN" kern="100" dirty="0" smtClean="0">
                <a:cs typeface="Times New Roman"/>
              </a:rPr>
            </a:br>
            <a:endParaRPr lang="zh-CN" altLang="en-US" dirty="0"/>
          </a:p>
        </p:txBody>
      </p:sp>
      <p:sp>
        <p:nvSpPr>
          <p:cNvPr id="3" name="内容占位符 2"/>
          <p:cNvSpPr>
            <a:spLocks noGrp="1"/>
          </p:cNvSpPr>
          <p:nvPr>
            <p:ph idx="1"/>
          </p:nvPr>
        </p:nvSpPr>
        <p:spPr/>
        <p:txBody>
          <a:bodyPr/>
          <a:lstStyle/>
          <a:p>
            <a:endParaRPr lang="zh-CN" altLang="en-US" dirty="0"/>
          </a:p>
        </p:txBody>
      </p:sp>
    </p:spTree>
    <p:extLst>
      <p:ext uri="{BB962C8B-B14F-4D97-AF65-F5344CB8AC3E}">
        <p14:creationId xmlns:p14="http://schemas.microsoft.com/office/powerpoint/2010/main" val="230498279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中国梦母版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中国梦母版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171</TotalTime>
  <Words>545</Words>
  <Application>Microsoft Office PowerPoint</Application>
  <PresentationFormat>全屏显示(4:3)</PresentationFormat>
  <Paragraphs>33</Paragraphs>
  <Slides>8</Slides>
  <Notes>2</Notes>
  <HiddenSlides>0</HiddenSlides>
  <MMClips>1</MMClips>
  <ScaleCrop>false</ScaleCrop>
  <HeadingPairs>
    <vt:vector size="4" baseType="variant">
      <vt:variant>
        <vt:lpstr>主题</vt:lpstr>
      </vt:variant>
      <vt:variant>
        <vt:i4>2</vt:i4>
      </vt:variant>
      <vt:variant>
        <vt:lpstr>幻灯片标题</vt:lpstr>
      </vt:variant>
      <vt:variant>
        <vt:i4>8</vt:i4>
      </vt:variant>
    </vt:vector>
  </HeadingPairs>
  <TitlesOfParts>
    <vt:vector size="10" baseType="lpstr">
      <vt:lpstr>中国梦母版1​​</vt:lpstr>
      <vt:lpstr>中国梦母版2</vt:lpstr>
      <vt:lpstr>PowerPoint 演示文稿</vt:lpstr>
      <vt:lpstr>目录</vt:lpstr>
      <vt:lpstr>一、时代解读 </vt:lpstr>
      <vt:lpstr>二、时代特征 </vt:lpstr>
      <vt:lpstr>三、动力来源 </vt:lpstr>
      <vt:lpstr>四、深刻内涵 </vt:lpstr>
      <vt:lpstr>五、富强三部曲 </vt:lpstr>
      <vt:lpstr>谢谢！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user</cp:lastModifiedBy>
  <cp:revision>6</cp:revision>
  <dcterms:created xsi:type="dcterms:W3CDTF">2017-01-09T06:41:45Z</dcterms:created>
  <dcterms:modified xsi:type="dcterms:W3CDTF">2017-01-09T09:34:19Z</dcterms:modified>
</cp:coreProperties>
</file>