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70"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73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684074-61CE-4194-A7B6-7FA842F0599A}" type="doc">
      <dgm:prSet loTypeId="urn:microsoft.com/office/officeart/2005/8/layout/list1" loCatId="list" qsTypeId="urn:microsoft.com/office/officeart/2005/8/quickstyle/simple1" qsCatId="simple" csTypeId="urn:microsoft.com/office/officeart/2005/8/colors/accent6_1" csCatId="accent6"/>
      <dgm:spPr/>
      <dgm:t>
        <a:bodyPr/>
        <a:lstStyle/>
        <a:p>
          <a:endParaRPr lang="zh-CN" altLang="en-US"/>
        </a:p>
      </dgm:t>
    </dgm:pt>
    <dgm:pt modelId="{54808CFE-69EC-4FD7-8170-CEE1C3E67C5D}">
      <dgm:prSet/>
      <dgm:spPr/>
      <dgm:t>
        <a:bodyPr/>
        <a:lstStyle/>
        <a:p>
          <a:pPr rtl="0"/>
          <a:r>
            <a:rPr kumimoji="1" lang="zh-CN" b="1" baseline="0" dirty="0" smtClean="0">
              <a:latin typeface="幼圆" panose="02010509060101010101" pitchFamily="49" charset="-122"/>
              <a:ea typeface="幼圆" panose="02010509060101010101" pitchFamily="49" charset="-122"/>
            </a:rPr>
            <a:t>东欧战场</a:t>
          </a:r>
          <a:endParaRPr lang="zh-CN" dirty="0">
            <a:latin typeface="幼圆" panose="02010509060101010101" pitchFamily="49" charset="-122"/>
            <a:ea typeface="幼圆" panose="02010509060101010101" pitchFamily="49" charset="-122"/>
          </a:endParaRPr>
        </a:p>
      </dgm:t>
    </dgm:pt>
    <dgm:pt modelId="{12FD0CB6-77EB-4AC2-8A7C-8034EEF4D992}" type="parTrans" cxnId="{0D31F475-966D-4597-B5ED-85929DC1ED49}">
      <dgm:prSet/>
      <dgm:spPr/>
      <dgm:t>
        <a:bodyPr/>
        <a:lstStyle/>
        <a:p>
          <a:endParaRPr lang="zh-CN" altLang="en-US">
            <a:latin typeface="幼圆" panose="02010509060101010101" pitchFamily="49" charset="-122"/>
            <a:ea typeface="幼圆" panose="02010509060101010101" pitchFamily="49" charset="-122"/>
          </a:endParaRPr>
        </a:p>
      </dgm:t>
    </dgm:pt>
    <dgm:pt modelId="{20C27C20-C31B-4B16-8D62-AECAA6F043FF}" type="sibTrans" cxnId="{0D31F475-966D-4597-B5ED-85929DC1ED49}">
      <dgm:prSet/>
      <dgm:spPr/>
      <dgm:t>
        <a:bodyPr/>
        <a:lstStyle/>
        <a:p>
          <a:endParaRPr lang="zh-CN" altLang="en-US">
            <a:latin typeface="幼圆" panose="02010509060101010101" pitchFamily="49" charset="-122"/>
            <a:ea typeface="幼圆" panose="02010509060101010101" pitchFamily="49" charset="-122"/>
          </a:endParaRPr>
        </a:p>
      </dgm:t>
    </dgm:pt>
    <dgm:pt modelId="{CC8F5549-4A46-4BFF-BB66-BC47FA7E3FB1}">
      <dgm:prSet/>
      <dgm:spPr/>
      <dgm:t>
        <a:bodyPr/>
        <a:lstStyle/>
        <a:p>
          <a:pPr rtl="0"/>
          <a:r>
            <a:rPr kumimoji="1" lang="zh-CN" b="1" baseline="0" dirty="0" smtClean="0">
              <a:latin typeface="幼圆" panose="02010509060101010101" pitchFamily="49" charset="-122"/>
              <a:ea typeface="幼圆" panose="02010509060101010101" pitchFamily="49" charset="-122"/>
            </a:rPr>
            <a:t>波兰战役、苏德战争 </a:t>
          </a:r>
          <a:endParaRPr lang="zh-CN" dirty="0">
            <a:latin typeface="幼圆" panose="02010509060101010101" pitchFamily="49" charset="-122"/>
            <a:ea typeface="幼圆" panose="02010509060101010101" pitchFamily="49" charset="-122"/>
          </a:endParaRPr>
        </a:p>
      </dgm:t>
    </dgm:pt>
    <dgm:pt modelId="{A0BFAACB-78F5-4133-B5AC-78CD22E794CA}" type="parTrans" cxnId="{A3E689DE-6416-4EA9-ACB8-1505942A874E}">
      <dgm:prSet/>
      <dgm:spPr/>
      <dgm:t>
        <a:bodyPr/>
        <a:lstStyle/>
        <a:p>
          <a:endParaRPr lang="zh-CN" altLang="en-US">
            <a:latin typeface="幼圆" panose="02010509060101010101" pitchFamily="49" charset="-122"/>
            <a:ea typeface="幼圆" panose="02010509060101010101" pitchFamily="49" charset="-122"/>
          </a:endParaRPr>
        </a:p>
      </dgm:t>
    </dgm:pt>
    <dgm:pt modelId="{1FEB4EFA-01F1-4DC6-8975-1AD044740465}" type="sibTrans" cxnId="{A3E689DE-6416-4EA9-ACB8-1505942A874E}">
      <dgm:prSet/>
      <dgm:spPr/>
      <dgm:t>
        <a:bodyPr/>
        <a:lstStyle/>
        <a:p>
          <a:endParaRPr lang="zh-CN" altLang="en-US">
            <a:latin typeface="幼圆" panose="02010509060101010101" pitchFamily="49" charset="-122"/>
            <a:ea typeface="幼圆" panose="02010509060101010101" pitchFamily="49" charset="-122"/>
          </a:endParaRPr>
        </a:p>
      </dgm:t>
    </dgm:pt>
    <dgm:pt modelId="{1D3F954B-DEB4-4BD2-9917-FE969BCD5187}">
      <dgm:prSet/>
      <dgm:spPr/>
      <dgm:t>
        <a:bodyPr/>
        <a:lstStyle/>
        <a:p>
          <a:pPr rtl="0"/>
          <a:r>
            <a:rPr kumimoji="1" lang="zh-CN" b="1" baseline="0" dirty="0" smtClean="0">
              <a:latin typeface="幼圆" panose="02010509060101010101" pitchFamily="49" charset="-122"/>
              <a:ea typeface="幼圆" panose="02010509060101010101" pitchFamily="49" charset="-122"/>
            </a:rPr>
            <a:t>西欧战场</a:t>
          </a:r>
          <a:r>
            <a:rPr kumimoji="1" lang="en-US" b="1" baseline="0" dirty="0" smtClean="0">
              <a:latin typeface="幼圆" panose="02010509060101010101" pitchFamily="49" charset="-122"/>
              <a:ea typeface="幼圆" panose="02010509060101010101" pitchFamily="49" charset="-122"/>
            </a:rPr>
            <a:t>	</a:t>
          </a:r>
          <a:endParaRPr lang="zh-CN" dirty="0">
            <a:latin typeface="幼圆" panose="02010509060101010101" pitchFamily="49" charset="-122"/>
            <a:ea typeface="幼圆" panose="02010509060101010101" pitchFamily="49" charset="-122"/>
          </a:endParaRPr>
        </a:p>
      </dgm:t>
    </dgm:pt>
    <dgm:pt modelId="{D8073524-6C84-433F-8615-A525B10169A6}" type="parTrans" cxnId="{A98F0A9C-B57B-462B-B957-A8F64797DDF3}">
      <dgm:prSet/>
      <dgm:spPr/>
      <dgm:t>
        <a:bodyPr/>
        <a:lstStyle/>
        <a:p>
          <a:endParaRPr lang="zh-CN" altLang="en-US">
            <a:latin typeface="幼圆" panose="02010509060101010101" pitchFamily="49" charset="-122"/>
            <a:ea typeface="幼圆" panose="02010509060101010101" pitchFamily="49" charset="-122"/>
          </a:endParaRPr>
        </a:p>
      </dgm:t>
    </dgm:pt>
    <dgm:pt modelId="{64EC5BA4-9048-4A60-83CF-585EF75409D4}" type="sibTrans" cxnId="{A98F0A9C-B57B-462B-B957-A8F64797DDF3}">
      <dgm:prSet/>
      <dgm:spPr/>
      <dgm:t>
        <a:bodyPr/>
        <a:lstStyle/>
        <a:p>
          <a:endParaRPr lang="zh-CN" altLang="en-US">
            <a:latin typeface="幼圆" panose="02010509060101010101" pitchFamily="49" charset="-122"/>
            <a:ea typeface="幼圆" panose="02010509060101010101" pitchFamily="49" charset="-122"/>
          </a:endParaRPr>
        </a:p>
      </dgm:t>
    </dgm:pt>
    <dgm:pt modelId="{0C649D56-3909-480C-9ADA-B63BD76D6027}">
      <dgm:prSet/>
      <dgm:spPr/>
      <dgm:t>
        <a:bodyPr/>
        <a:lstStyle/>
        <a:p>
          <a:pPr rtl="0"/>
          <a:r>
            <a:rPr kumimoji="1" lang="zh-CN" b="1" baseline="0" smtClean="0">
              <a:latin typeface="幼圆" panose="02010509060101010101" pitchFamily="49" charset="-122"/>
              <a:ea typeface="幼圆" panose="02010509060101010101" pitchFamily="49" charset="-122"/>
            </a:rPr>
            <a:t>法国战役、敦刻尔克大撤退、不列颠空战、西西里岛登陆战役、诺曼底登陆 </a:t>
          </a:r>
          <a:endParaRPr lang="zh-CN">
            <a:latin typeface="幼圆" panose="02010509060101010101" pitchFamily="49" charset="-122"/>
            <a:ea typeface="幼圆" panose="02010509060101010101" pitchFamily="49" charset="-122"/>
          </a:endParaRPr>
        </a:p>
      </dgm:t>
    </dgm:pt>
    <dgm:pt modelId="{D9C037C3-6536-460D-8551-9EBF1421E442}" type="parTrans" cxnId="{A8C98798-93B0-47E2-A5FB-0FF1557EBE01}">
      <dgm:prSet/>
      <dgm:spPr/>
      <dgm:t>
        <a:bodyPr/>
        <a:lstStyle/>
        <a:p>
          <a:endParaRPr lang="zh-CN" altLang="en-US">
            <a:latin typeface="幼圆" panose="02010509060101010101" pitchFamily="49" charset="-122"/>
            <a:ea typeface="幼圆" panose="02010509060101010101" pitchFamily="49" charset="-122"/>
          </a:endParaRPr>
        </a:p>
      </dgm:t>
    </dgm:pt>
    <dgm:pt modelId="{E71948DE-87F7-4DE5-A164-5345A453D211}" type="sibTrans" cxnId="{A8C98798-93B0-47E2-A5FB-0FF1557EBE01}">
      <dgm:prSet/>
      <dgm:spPr/>
      <dgm:t>
        <a:bodyPr/>
        <a:lstStyle/>
        <a:p>
          <a:endParaRPr lang="zh-CN" altLang="en-US">
            <a:latin typeface="幼圆" panose="02010509060101010101" pitchFamily="49" charset="-122"/>
            <a:ea typeface="幼圆" panose="02010509060101010101" pitchFamily="49" charset="-122"/>
          </a:endParaRPr>
        </a:p>
      </dgm:t>
    </dgm:pt>
    <dgm:pt modelId="{97ABE26A-1FEB-4846-860C-A414E4E0BE6B}">
      <dgm:prSet/>
      <dgm:spPr/>
      <dgm:t>
        <a:bodyPr/>
        <a:lstStyle/>
        <a:p>
          <a:pPr rtl="0"/>
          <a:r>
            <a:rPr kumimoji="1" lang="zh-CN" b="1" baseline="0" smtClean="0">
              <a:latin typeface="幼圆" panose="02010509060101010101" pitchFamily="49" charset="-122"/>
              <a:ea typeface="幼圆" panose="02010509060101010101" pitchFamily="49" charset="-122"/>
            </a:rPr>
            <a:t>太平洋战场</a:t>
          </a:r>
          <a:endParaRPr lang="zh-CN">
            <a:latin typeface="幼圆" panose="02010509060101010101" pitchFamily="49" charset="-122"/>
            <a:ea typeface="幼圆" panose="02010509060101010101" pitchFamily="49" charset="-122"/>
          </a:endParaRPr>
        </a:p>
      </dgm:t>
    </dgm:pt>
    <dgm:pt modelId="{05C1242F-B9E9-40F5-85EC-6DCCB54D0B5C}" type="parTrans" cxnId="{51E6F4DF-3375-4EA0-8A0C-2B87F084D648}">
      <dgm:prSet/>
      <dgm:spPr/>
      <dgm:t>
        <a:bodyPr/>
        <a:lstStyle/>
        <a:p>
          <a:endParaRPr lang="zh-CN" altLang="en-US">
            <a:latin typeface="幼圆" panose="02010509060101010101" pitchFamily="49" charset="-122"/>
            <a:ea typeface="幼圆" panose="02010509060101010101" pitchFamily="49" charset="-122"/>
          </a:endParaRPr>
        </a:p>
      </dgm:t>
    </dgm:pt>
    <dgm:pt modelId="{E8438C81-EC4D-42A5-A1AA-F79191BD479D}" type="sibTrans" cxnId="{51E6F4DF-3375-4EA0-8A0C-2B87F084D648}">
      <dgm:prSet/>
      <dgm:spPr/>
      <dgm:t>
        <a:bodyPr/>
        <a:lstStyle/>
        <a:p>
          <a:endParaRPr lang="zh-CN" altLang="en-US">
            <a:latin typeface="幼圆" panose="02010509060101010101" pitchFamily="49" charset="-122"/>
            <a:ea typeface="幼圆" panose="02010509060101010101" pitchFamily="49" charset="-122"/>
          </a:endParaRPr>
        </a:p>
      </dgm:t>
    </dgm:pt>
    <dgm:pt modelId="{0CCF153D-F507-4131-91D5-F619AD82C9A3}">
      <dgm:prSet/>
      <dgm:spPr/>
      <dgm:t>
        <a:bodyPr/>
        <a:lstStyle/>
        <a:p>
          <a:pPr rtl="0"/>
          <a:r>
            <a:rPr kumimoji="1" lang="zh-CN" b="1" baseline="0" smtClean="0">
              <a:latin typeface="幼圆" panose="02010509060101010101" pitchFamily="49" charset="-122"/>
              <a:ea typeface="幼圆" panose="02010509060101010101" pitchFamily="49" charset="-122"/>
            </a:rPr>
            <a:t>中途岛海战、珍珠港战役、瓜达尔卡纳尔岛战役、珊瑚海海战 </a:t>
          </a:r>
          <a:endParaRPr lang="zh-CN">
            <a:latin typeface="幼圆" panose="02010509060101010101" pitchFamily="49" charset="-122"/>
            <a:ea typeface="幼圆" panose="02010509060101010101" pitchFamily="49" charset="-122"/>
          </a:endParaRPr>
        </a:p>
      </dgm:t>
    </dgm:pt>
    <dgm:pt modelId="{FF4EC5CD-ACA3-449B-83D9-7102D0D88732}" type="parTrans" cxnId="{F145D485-7748-4BFD-ADDA-84D2C0D8BC1D}">
      <dgm:prSet/>
      <dgm:spPr/>
      <dgm:t>
        <a:bodyPr/>
        <a:lstStyle/>
        <a:p>
          <a:endParaRPr lang="zh-CN" altLang="en-US">
            <a:latin typeface="幼圆" panose="02010509060101010101" pitchFamily="49" charset="-122"/>
            <a:ea typeface="幼圆" panose="02010509060101010101" pitchFamily="49" charset="-122"/>
          </a:endParaRPr>
        </a:p>
      </dgm:t>
    </dgm:pt>
    <dgm:pt modelId="{D9A2EDCE-B5BC-4769-B3A6-431705B17C76}" type="sibTrans" cxnId="{F145D485-7748-4BFD-ADDA-84D2C0D8BC1D}">
      <dgm:prSet/>
      <dgm:spPr/>
      <dgm:t>
        <a:bodyPr/>
        <a:lstStyle/>
        <a:p>
          <a:endParaRPr lang="zh-CN" altLang="en-US">
            <a:latin typeface="幼圆" panose="02010509060101010101" pitchFamily="49" charset="-122"/>
            <a:ea typeface="幼圆" panose="02010509060101010101" pitchFamily="49" charset="-122"/>
          </a:endParaRPr>
        </a:p>
      </dgm:t>
    </dgm:pt>
    <dgm:pt modelId="{C2141DEE-17F7-4EC6-A81D-29F23D9B2AB0}">
      <dgm:prSet/>
      <dgm:spPr/>
      <dgm:t>
        <a:bodyPr/>
        <a:lstStyle/>
        <a:p>
          <a:pPr rtl="0"/>
          <a:r>
            <a:rPr kumimoji="1" lang="zh-CN" b="1" baseline="0" smtClean="0">
              <a:latin typeface="幼圆" panose="02010509060101010101" pitchFamily="49" charset="-122"/>
              <a:ea typeface="幼圆" panose="02010509060101010101" pitchFamily="49" charset="-122"/>
            </a:rPr>
            <a:t>亚洲战场</a:t>
          </a:r>
          <a:endParaRPr lang="zh-CN">
            <a:latin typeface="幼圆" panose="02010509060101010101" pitchFamily="49" charset="-122"/>
            <a:ea typeface="幼圆" panose="02010509060101010101" pitchFamily="49" charset="-122"/>
          </a:endParaRPr>
        </a:p>
      </dgm:t>
    </dgm:pt>
    <dgm:pt modelId="{23A34B37-F070-481E-A965-E52E8090533B}" type="parTrans" cxnId="{75519FB0-43B3-47B4-AF2F-9422924B10C3}">
      <dgm:prSet/>
      <dgm:spPr/>
      <dgm:t>
        <a:bodyPr/>
        <a:lstStyle/>
        <a:p>
          <a:endParaRPr lang="zh-CN" altLang="en-US">
            <a:latin typeface="幼圆" panose="02010509060101010101" pitchFamily="49" charset="-122"/>
            <a:ea typeface="幼圆" panose="02010509060101010101" pitchFamily="49" charset="-122"/>
          </a:endParaRPr>
        </a:p>
      </dgm:t>
    </dgm:pt>
    <dgm:pt modelId="{74A50378-5B07-472C-8072-9E0F08E4EE74}" type="sibTrans" cxnId="{75519FB0-43B3-47B4-AF2F-9422924B10C3}">
      <dgm:prSet/>
      <dgm:spPr/>
      <dgm:t>
        <a:bodyPr/>
        <a:lstStyle/>
        <a:p>
          <a:endParaRPr lang="zh-CN" altLang="en-US">
            <a:latin typeface="幼圆" panose="02010509060101010101" pitchFamily="49" charset="-122"/>
            <a:ea typeface="幼圆" panose="02010509060101010101" pitchFamily="49" charset="-122"/>
          </a:endParaRPr>
        </a:p>
      </dgm:t>
    </dgm:pt>
    <dgm:pt modelId="{CCF981DA-1CB2-4D24-B56C-B62E584CF04B}">
      <dgm:prSet/>
      <dgm:spPr/>
      <dgm:t>
        <a:bodyPr/>
        <a:lstStyle/>
        <a:p>
          <a:pPr rtl="0"/>
          <a:r>
            <a:rPr kumimoji="1" lang="zh-CN" b="1" baseline="0" smtClean="0">
              <a:latin typeface="幼圆" panose="02010509060101010101" pitchFamily="49" charset="-122"/>
              <a:ea typeface="幼圆" panose="02010509060101010101" pitchFamily="49" charset="-122"/>
            </a:rPr>
            <a:t>中国战场（抗日战争、苏日战争）缅甸战场（滇缅战争） </a:t>
          </a:r>
          <a:endParaRPr lang="zh-CN">
            <a:latin typeface="幼圆" panose="02010509060101010101" pitchFamily="49" charset="-122"/>
            <a:ea typeface="幼圆" panose="02010509060101010101" pitchFamily="49" charset="-122"/>
          </a:endParaRPr>
        </a:p>
      </dgm:t>
    </dgm:pt>
    <dgm:pt modelId="{48B46094-3B85-4055-88E9-FDF91BD1F9A5}" type="parTrans" cxnId="{C846A03B-9F1D-45D0-80E9-997DC157E2C2}">
      <dgm:prSet/>
      <dgm:spPr/>
      <dgm:t>
        <a:bodyPr/>
        <a:lstStyle/>
        <a:p>
          <a:endParaRPr lang="zh-CN" altLang="en-US">
            <a:latin typeface="幼圆" panose="02010509060101010101" pitchFamily="49" charset="-122"/>
            <a:ea typeface="幼圆" panose="02010509060101010101" pitchFamily="49" charset="-122"/>
          </a:endParaRPr>
        </a:p>
      </dgm:t>
    </dgm:pt>
    <dgm:pt modelId="{A4F0273E-38E7-4F29-888D-489E46B66AA6}" type="sibTrans" cxnId="{C846A03B-9F1D-45D0-80E9-997DC157E2C2}">
      <dgm:prSet/>
      <dgm:spPr/>
      <dgm:t>
        <a:bodyPr/>
        <a:lstStyle/>
        <a:p>
          <a:endParaRPr lang="zh-CN" altLang="en-US">
            <a:latin typeface="幼圆" panose="02010509060101010101" pitchFamily="49" charset="-122"/>
            <a:ea typeface="幼圆" panose="02010509060101010101" pitchFamily="49" charset="-122"/>
          </a:endParaRPr>
        </a:p>
      </dgm:t>
    </dgm:pt>
    <dgm:pt modelId="{CBEA41E3-60AC-4A0F-ADA6-93940918ED3B}">
      <dgm:prSet/>
      <dgm:spPr/>
      <dgm:t>
        <a:bodyPr/>
        <a:lstStyle/>
        <a:p>
          <a:pPr rtl="0"/>
          <a:r>
            <a:rPr kumimoji="1" lang="zh-CN" b="1" baseline="0" smtClean="0">
              <a:latin typeface="幼圆" panose="02010509060101010101" pitchFamily="49" charset="-122"/>
              <a:ea typeface="幼圆" panose="02010509060101010101" pitchFamily="49" charset="-122"/>
            </a:rPr>
            <a:t>非洲战场</a:t>
          </a:r>
          <a:endParaRPr lang="zh-CN">
            <a:latin typeface="幼圆" panose="02010509060101010101" pitchFamily="49" charset="-122"/>
            <a:ea typeface="幼圆" panose="02010509060101010101" pitchFamily="49" charset="-122"/>
          </a:endParaRPr>
        </a:p>
      </dgm:t>
    </dgm:pt>
    <dgm:pt modelId="{DA0CA985-39C1-4DC7-B268-32FF9529DD40}" type="parTrans" cxnId="{D01B0ECC-F779-4FF8-879D-CE7BB43170A3}">
      <dgm:prSet/>
      <dgm:spPr/>
      <dgm:t>
        <a:bodyPr/>
        <a:lstStyle/>
        <a:p>
          <a:endParaRPr lang="zh-CN" altLang="en-US">
            <a:latin typeface="幼圆" panose="02010509060101010101" pitchFamily="49" charset="-122"/>
            <a:ea typeface="幼圆" panose="02010509060101010101" pitchFamily="49" charset="-122"/>
          </a:endParaRPr>
        </a:p>
      </dgm:t>
    </dgm:pt>
    <dgm:pt modelId="{FDE91E58-2F89-4831-AB7B-C0DF744AE91B}" type="sibTrans" cxnId="{D01B0ECC-F779-4FF8-879D-CE7BB43170A3}">
      <dgm:prSet/>
      <dgm:spPr/>
      <dgm:t>
        <a:bodyPr/>
        <a:lstStyle/>
        <a:p>
          <a:endParaRPr lang="zh-CN" altLang="en-US">
            <a:latin typeface="幼圆" panose="02010509060101010101" pitchFamily="49" charset="-122"/>
            <a:ea typeface="幼圆" panose="02010509060101010101" pitchFamily="49" charset="-122"/>
          </a:endParaRPr>
        </a:p>
      </dgm:t>
    </dgm:pt>
    <dgm:pt modelId="{ECF427F7-5A16-4E39-80D7-673E2BCCA913}">
      <dgm:prSet/>
      <dgm:spPr/>
      <dgm:t>
        <a:bodyPr/>
        <a:lstStyle/>
        <a:p>
          <a:pPr rtl="0"/>
          <a:r>
            <a:rPr kumimoji="1" lang="zh-CN" b="1" baseline="0" smtClean="0">
              <a:latin typeface="幼圆" panose="02010509060101010101" pitchFamily="49" charset="-122"/>
              <a:ea typeface="幼圆" panose="02010509060101010101" pitchFamily="49" charset="-122"/>
            </a:rPr>
            <a:t>阿拉曼战役、突尼斯会战 </a:t>
          </a:r>
          <a:endParaRPr lang="zh-CN">
            <a:latin typeface="幼圆" panose="02010509060101010101" pitchFamily="49" charset="-122"/>
            <a:ea typeface="幼圆" panose="02010509060101010101" pitchFamily="49" charset="-122"/>
          </a:endParaRPr>
        </a:p>
      </dgm:t>
    </dgm:pt>
    <dgm:pt modelId="{8883CEEA-A7F1-4A67-93ED-7FA962F60014}" type="parTrans" cxnId="{8F474899-A554-4F7E-AD49-C594A4DAF4C7}">
      <dgm:prSet/>
      <dgm:spPr/>
      <dgm:t>
        <a:bodyPr/>
        <a:lstStyle/>
        <a:p>
          <a:endParaRPr lang="zh-CN" altLang="en-US">
            <a:latin typeface="幼圆" panose="02010509060101010101" pitchFamily="49" charset="-122"/>
            <a:ea typeface="幼圆" panose="02010509060101010101" pitchFamily="49" charset="-122"/>
          </a:endParaRPr>
        </a:p>
      </dgm:t>
    </dgm:pt>
    <dgm:pt modelId="{27FA6118-223E-4838-A7F1-B65D98FEDAB0}" type="sibTrans" cxnId="{8F474899-A554-4F7E-AD49-C594A4DAF4C7}">
      <dgm:prSet/>
      <dgm:spPr/>
      <dgm:t>
        <a:bodyPr/>
        <a:lstStyle/>
        <a:p>
          <a:endParaRPr lang="zh-CN" altLang="en-US">
            <a:latin typeface="幼圆" panose="02010509060101010101" pitchFamily="49" charset="-122"/>
            <a:ea typeface="幼圆" panose="02010509060101010101" pitchFamily="49" charset="-122"/>
          </a:endParaRPr>
        </a:p>
      </dgm:t>
    </dgm:pt>
    <dgm:pt modelId="{F4EE2751-1C61-44F5-B257-27C594CBEAE5}">
      <dgm:prSet/>
      <dgm:spPr/>
      <dgm:t>
        <a:bodyPr/>
        <a:lstStyle/>
        <a:p>
          <a:pPr rtl="0"/>
          <a:r>
            <a:rPr kumimoji="1" lang="zh-CN" b="1" baseline="0" smtClean="0">
              <a:latin typeface="幼圆" panose="02010509060101010101" pitchFamily="49" charset="-122"/>
              <a:ea typeface="幼圆" panose="02010509060101010101" pitchFamily="49" charset="-122"/>
            </a:rPr>
            <a:t>大西洋战场</a:t>
          </a:r>
          <a:endParaRPr lang="zh-CN">
            <a:latin typeface="幼圆" panose="02010509060101010101" pitchFamily="49" charset="-122"/>
            <a:ea typeface="幼圆" panose="02010509060101010101" pitchFamily="49" charset="-122"/>
          </a:endParaRPr>
        </a:p>
      </dgm:t>
    </dgm:pt>
    <dgm:pt modelId="{8B13DBE5-6A45-47CA-BE64-3DD7EDF52089}" type="parTrans" cxnId="{054E2F09-2AAE-4CCC-83C4-525DCB9D6863}">
      <dgm:prSet/>
      <dgm:spPr/>
      <dgm:t>
        <a:bodyPr/>
        <a:lstStyle/>
        <a:p>
          <a:endParaRPr lang="zh-CN" altLang="en-US">
            <a:latin typeface="幼圆" panose="02010509060101010101" pitchFamily="49" charset="-122"/>
            <a:ea typeface="幼圆" panose="02010509060101010101" pitchFamily="49" charset="-122"/>
          </a:endParaRPr>
        </a:p>
      </dgm:t>
    </dgm:pt>
    <dgm:pt modelId="{6B42FC10-BA45-481D-B1A7-C22F641A5D95}" type="sibTrans" cxnId="{054E2F09-2AAE-4CCC-83C4-525DCB9D6863}">
      <dgm:prSet/>
      <dgm:spPr/>
      <dgm:t>
        <a:bodyPr/>
        <a:lstStyle/>
        <a:p>
          <a:endParaRPr lang="zh-CN" altLang="en-US">
            <a:latin typeface="幼圆" panose="02010509060101010101" pitchFamily="49" charset="-122"/>
            <a:ea typeface="幼圆" panose="02010509060101010101" pitchFamily="49" charset="-122"/>
          </a:endParaRPr>
        </a:p>
      </dgm:t>
    </dgm:pt>
    <dgm:pt modelId="{3BE4B464-BD1E-4E0B-86E0-F9BDD2B18333}">
      <dgm:prSet/>
      <dgm:spPr/>
      <dgm:t>
        <a:bodyPr/>
        <a:lstStyle/>
        <a:p>
          <a:pPr rtl="0"/>
          <a:r>
            <a:rPr kumimoji="1" lang="zh-CN" b="1" baseline="0" smtClean="0">
              <a:latin typeface="幼圆" panose="02010509060101010101" pitchFamily="49" charset="-122"/>
              <a:ea typeface="幼圆" panose="02010509060101010101" pitchFamily="49" charset="-122"/>
            </a:rPr>
            <a:t>大西洋海战</a:t>
          </a:r>
          <a:endParaRPr lang="zh-CN">
            <a:latin typeface="幼圆" panose="02010509060101010101" pitchFamily="49" charset="-122"/>
            <a:ea typeface="幼圆" panose="02010509060101010101" pitchFamily="49" charset="-122"/>
          </a:endParaRPr>
        </a:p>
      </dgm:t>
    </dgm:pt>
    <dgm:pt modelId="{18465AE5-19DD-4ABD-82B5-843D5B7773C4}" type="parTrans" cxnId="{12D0E823-6D74-4066-833E-7AC633DD0C68}">
      <dgm:prSet/>
      <dgm:spPr/>
      <dgm:t>
        <a:bodyPr/>
        <a:lstStyle/>
        <a:p>
          <a:endParaRPr lang="zh-CN" altLang="en-US">
            <a:latin typeface="幼圆" panose="02010509060101010101" pitchFamily="49" charset="-122"/>
            <a:ea typeface="幼圆" panose="02010509060101010101" pitchFamily="49" charset="-122"/>
          </a:endParaRPr>
        </a:p>
      </dgm:t>
    </dgm:pt>
    <dgm:pt modelId="{5D6C5FF0-BD43-4F2B-B81D-73627BE789AE}" type="sibTrans" cxnId="{12D0E823-6D74-4066-833E-7AC633DD0C68}">
      <dgm:prSet/>
      <dgm:spPr/>
      <dgm:t>
        <a:bodyPr/>
        <a:lstStyle/>
        <a:p>
          <a:endParaRPr lang="zh-CN" altLang="en-US">
            <a:latin typeface="幼圆" panose="02010509060101010101" pitchFamily="49" charset="-122"/>
            <a:ea typeface="幼圆" panose="02010509060101010101" pitchFamily="49" charset="-122"/>
          </a:endParaRPr>
        </a:p>
      </dgm:t>
    </dgm:pt>
    <dgm:pt modelId="{52B3A45F-51AD-4DBB-B6E9-AF1A61C16576}" type="pres">
      <dgm:prSet presAssocID="{70684074-61CE-4194-A7B6-7FA842F0599A}" presName="linear" presStyleCnt="0">
        <dgm:presLayoutVars>
          <dgm:dir/>
          <dgm:animLvl val="lvl"/>
          <dgm:resizeHandles val="exact"/>
        </dgm:presLayoutVars>
      </dgm:prSet>
      <dgm:spPr/>
      <dgm:t>
        <a:bodyPr/>
        <a:lstStyle/>
        <a:p>
          <a:endParaRPr lang="zh-CN" altLang="en-US"/>
        </a:p>
      </dgm:t>
    </dgm:pt>
    <dgm:pt modelId="{9A5212B6-A7B8-4BF2-A2C1-7D2D61600CC1}" type="pres">
      <dgm:prSet presAssocID="{54808CFE-69EC-4FD7-8170-CEE1C3E67C5D}" presName="parentLin" presStyleCnt="0"/>
      <dgm:spPr/>
    </dgm:pt>
    <dgm:pt modelId="{F1221453-39F3-4A41-A6AA-E4B45FEA9239}" type="pres">
      <dgm:prSet presAssocID="{54808CFE-69EC-4FD7-8170-CEE1C3E67C5D}" presName="parentLeftMargin" presStyleLbl="node1" presStyleIdx="0" presStyleCnt="6"/>
      <dgm:spPr/>
      <dgm:t>
        <a:bodyPr/>
        <a:lstStyle/>
        <a:p>
          <a:endParaRPr lang="zh-CN" altLang="en-US"/>
        </a:p>
      </dgm:t>
    </dgm:pt>
    <dgm:pt modelId="{2828F59F-08B5-4573-B008-3E4191EAE40B}" type="pres">
      <dgm:prSet presAssocID="{54808CFE-69EC-4FD7-8170-CEE1C3E67C5D}" presName="parentText" presStyleLbl="node1" presStyleIdx="0" presStyleCnt="6">
        <dgm:presLayoutVars>
          <dgm:chMax val="0"/>
          <dgm:bulletEnabled val="1"/>
        </dgm:presLayoutVars>
      </dgm:prSet>
      <dgm:spPr/>
      <dgm:t>
        <a:bodyPr/>
        <a:lstStyle/>
        <a:p>
          <a:endParaRPr lang="zh-CN" altLang="en-US"/>
        </a:p>
      </dgm:t>
    </dgm:pt>
    <dgm:pt modelId="{45C9F9C5-7C20-4CB9-882E-C6CC3F1D722F}" type="pres">
      <dgm:prSet presAssocID="{54808CFE-69EC-4FD7-8170-CEE1C3E67C5D}" presName="negativeSpace" presStyleCnt="0"/>
      <dgm:spPr/>
    </dgm:pt>
    <dgm:pt modelId="{5599B189-9E4C-416F-B76A-E4405A10C80E}" type="pres">
      <dgm:prSet presAssocID="{54808CFE-69EC-4FD7-8170-CEE1C3E67C5D}" presName="childText" presStyleLbl="conFgAcc1" presStyleIdx="0" presStyleCnt="6">
        <dgm:presLayoutVars>
          <dgm:bulletEnabled val="1"/>
        </dgm:presLayoutVars>
      </dgm:prSet>
      <dgm:spPr/>
      <dgm:t>
        <a:bodyPr/>
        <a:lstStyle/>
        <a:p>
          <a:endParaRPr lang="zh-CN" altLang="en-US"/>
        </a:p>
      </dgm:t>
    </dgm:pt>
    <dgm:pt modelId="{5049E5CE-8A20-4D6C-89C1-C59FE14A40ED}" type="pres">
      <dgm:prSet presAssocID="{20C27C20-C31B-4B16-8D62-AECAA6F043FF}" presName="spaceBetweenRectangles" presStyleCnt="0"/>
      <dgm:spPr/>
    </dgm:pt>
    <dgm:pt modelId="{6526F254-527F-401C-948E-6A98B55CC7DE}" type="pres">
      <dgm:prSet presAssocID="{1D3F954B-DEB4-4BD2-9917-FE969BCD5187}" presName="parentLin" presStyleCnt="0"/>
      <dgm:spPr/>
    </dgm:pt>
    <dgm:pt modelId="{AD7EECDA-D879-42D9-8FDE-F1D857880170}" type="pres">
      <dgm:prSet presAssocID="{1D3F954B-DEB4-4BD2-9917-FE969BCD5187}" presName="parentLeftMargin" presStyleLbl="node1" presStyleIdx="0" presStyleCnt="6"/>
      <dgm:spPr/>
      <dgm:t>
        <a:bodyPr/>
        <a:lstStyle/>
        <a:p>
          <a:endParaRPr lang="zh-CN" altLang="en-US"/>
        </a:p>
      </dgm:t>
    </dgm:pt>
    <dgm:pt modelId="{982684F2-29EB-4459-973A-6C30C11BE543}" type="pres">
      <dgm:prSet presAssocID="{1D3F954B-DEB4-4BD2-9917-FE969BCD5187}" presName="parentText" presStyleLbl="node1" presStyleIdx="1" presStyleCnt="6">
        <dgm:presLayoutVars>
          <dgm:chMax val="0"/>
          <dgm:bulletEnabled val="1"/>
        </dgm:presLayoutVars>
      </dgm:prSet>
      <dgm:spPr/>
      <dgm:t>
        <a:bodyPr/>
        <a:lstStyle/>
        <a:p>
          <a:endParaRPr lang="zh-CN" altLang="en-US"/>
        </a:p>
      </dgm:t>
    </dgm:pt>
    <dgm:pt modelId="{6D8DEF4B-E2DF-4BEA-A0AC-3BB21AEE35AC}" type="pres">
      <dgm:prSet presAssocID="{1D3F954B-DEB4-4BD2-9917-FE969BCD5187}" presName="negativeSpace" presStyleCnt="0"/>
      <dgm:spPr/>
    </dgm:pt>
    <dgm:pt modelId="{8B2CDFF1-A1E9-4148-8073-4C3DC8431201}" type="pres">
      <dgm:prSet presAssocID="{1D3F954B-DEB4-4BD2-9917-FE969BCD5187}" presName="childText" presStyleLbl="conFgAcc1" presStyleIdx="1" presStyleCnt="6">
        <dgm:presLayoutVars>
          <dgm:bulletEnabled val="1"/>
        </dgm:presLayoutVars>
      </dgm:prSet>
      <dgm:spPr/>
      <dgm:t>
        <a:bodyPr/>
        <a:lstStyle/>
        <a:p>
          <a:endParaRPr lang="zh-CN" altLang="en-US"/>
        </a:p>
      </dgm:t>
    </dgm:pt>
    <dgm:pt modelId="{784DC715-F039-40C6-862C-9B206B070005}" type="pres">
      <dgm:prSet presAssocID="{64EC5BA4-9048-4A60-83CF-585EF75409D4}" presName="spaceBetweenRectangles" presStyleCnt="0"/>
      <dgm:spPr/>
    </dgm:pt>
    <dgm:pt modelId="{0C56AEA7-A436-4FA4-9CCA-0D95CE2775F2}" type="pres">
      <dgm:prSet presAssocID="{97ABE26A-1FEB-4846-860C-A414E4E0BE6B}" presName="parentLin" presStyleCnt="0"/>
      <dgm:spPr/>
    </dgm:pt>
    <dgm:pt modelId="{8A193A42-1AE4-435C-B09B-DF198460BFF5}" type="pres">
      <dgm:prSet presAssocID="{97ABE26A-1FEB-4846-860C-A414E4E0BE6B}" presName="parentLeftMargin" presStyleLbl="node1" presStyleIdx="1" presStyleCnt="6"/>
      <dgm:spPr/>
      <dgm:t>
        <a:bodyPr/>
        <a:lstStyle/>
        <a:p>
          <a:endParaRPr lang="zh-CN" altLang="en-US"/>
        </a:p>
      </dgm:t>
    </dgm:pt>
    <dgm:pt modelId="{FBBC0ABE-D285-4B1A-9F1C-A04E8F7EE796}" type="pres">
      <dgm:prSet presAssocID="{97ABE26A-1FEB-4846-860C-A414E4E0BE6B}" presName="parentText" presStyleLbl="node1" presStyleIdx="2" presStyleCnt="6">
        <dgm:presLayoutVars>
          <dgm:chMax val="0"/>
          <dgm:bulletEnabled val="1"/>
        </dgm:presLayoutVars>
      </dgm:prSet>
      <dgm:spPr/>
      <dgm:t>
        <a:bodyPr/>
        <a:lstStyle/>
        <a:p>
          <a:endParaRPr lang="zh-CN" altLang="en-US"/>
        </a:p>
      </dgm:t>
    </dgm:pt>
    <dgm:pt modelId="{97F90C8E-7B4B-4094-96C4-F8206F5B91C7}" type="pres">
      <dgm:prSet presAssocID="{97ABE26A-1FEB-4846-860C-A414E4E0BE6B}" presName="negativeSpace" presStyleCnt="0"/>
      <dgm:spPr/>
    </dgm:pt>
    <dgm:pt modelId="{BDB120A7-0C9F-4774-8915-92D4A39D5B6D}" type="pres">
      <dgm:prSet presAssocID="{97ABE26A-1FEB-4846-860C-A414E4E0BE6B}" presName="childText" presStyleLbl="conFgAcc1" presStyleIdx="2" presStyleCnt="6">
        <dgm:presLayoutVars>
          <dgm:bulletEnabled val="1"/>
        </dgm:presLayoutVars>
      </dgm:prSet>
      <dgm:spPr/>
      <dgm:t>
        <a:bodyPr/>
        <a:lstStyle/>
        <a:p>
          <a:endParaRPr lang="zh-CN" altLang="en-US"/>
        </a:p>
      </dgm:t>
    </dgm:pt>
    <dgm:pt modelId="{AFD9524B-259E-4A99-8FE1-E20264D09731}" type="pres">
      <dgm:prSet presAssocID="{E8438C81-EC4D-42A5-A1AA-F79191BD479D}" presName="spaceBetweenRectangles" presStyleCnt="0"/>
      <dgm:spPr/>
    </dgm:pt>
    <dgm:pt modelId="{D2624D44-F6B7-4150-ACEE-70B90D640D52}" type="pres">
      <dgm:prSet presAssocID="{C2141DEE-17F7-4EC6-A81D-29F23D9B2AB0}" presName="parentLin" presStyleCnt="0"/>
      <dgm:spPr/>
    </dgm:pt>
    <dgm:pt modelId="{264CB19C-4FCE-41D4-AB5B-5C15BC35043C}" type="pres">
      <dgm:prSet presAssocID="{C2141DEE-17F7-4EC6-A81D-29F23D9B2AB0}" presName="parentLeftMargin" presStyleLbl="node1" presStyleIdx="2" presStyleCnt="6"/>
      <dgm:spPr/>
      <dgm:t>
        <a:bodyPr/>
        <a:lstStyle/>
        <a:p>
          <a:endParaRPr lang="zh-CN" altLang="en-US"/>
        </a:p>
      </dgm:t>
    </dgm:pt>
    <dgm:pt modelId="{EBD86DBF-9636-4A2C-94B9-735C9728F1F9}" type="pres">
      <dgm:prSet presAssocID="{C2141DEE-17F7-4EC6-A81D-29F23D9B2AB0}" presName="parentText" presStyleLbl="node1" presStyleIdx="3" presStyleCnt="6">
        <dgm:presLayoutVars>
          <dgm:chMax val="0"/>
          <dgm:bulletEnabled val="1"/>
        </dgm:presLayoutVars>
      </dgm:prSet>
      <dgm:spPr/>
      <dgm:t>
        <a:bodyPr/>
        <a:lstStyle/>
        <a:p>
          <a:endParaRPr lang="zh-CN" altLang="en-US"/>
        </a:p>
      </dgm:t>
    </dgm:pt>
    <dgm:pt modelId="{AC68A5F3-FA3A-4466-A858-5C8668C85567}" type="pres">
      <dgm:prSet presAssocID="{C2141DEE-17F7-4EC6-A81D-29F23D9B2AB0}" presName="negativeSpace" presStyleCnt="0"/>
      <dgm:spPr/>
    </dgm:pt>
    <dgm:pt modelId="{A5727D7B-DC16-4A2B-9E77-9AB154801B47}" type="pres">
      <dgm:prSet presAssocID="{C2141DEE-17F7-4EC6-A81D-29F23D9B2AB0}" presName="childText" presStyleLbl="conFgAcc1" presStyleIdx="3" presStyleCnt="6">
        <dgm:presLayoutVars>
          <dgm:bulletEnabled val="1"/>
        </dgm:presLayoutVars>
      </dgm:prSet>
      <dgm:spPr/>
      <dgm:t>
        <a:bodyPr/>
        <a:lstStyle/>
        <a:p>
          <a:endParaRPr lang="zh-CN" altLang="en-US"/>
        </a:p>
      </dgm:t>
    </dgm:pt>
    <dgm:pt modelId="{58747BC8-EF63-4B37-8360-DB1C3528954E}" type="pres">
      <dgm:prSet presAssocID="{74A50378-5B07-472C-8072-9E0F08E4EE74}" presName="spaceBetweenRectangles" presStyleCnt="0"/>
      <dgm:spPr/>
    </dgm:pt>
    <dgm:pt modelId="{C5BEE4DB-A526-49CC-9C3B-C728D4A51F17}" type="pres">
      <dgm:prSet presAssocID="{CBEA41E3-60AC-4A0F-ADA6-93940918ED3B}" presName="parentLin" presStyleCnt="0"/>
      <dgm:spPr/>
    </dgm:pt>
    <dgm:pt modelId="{8E4D1193-293D-46C0-942D-82A8C3E5CE5F}" type="pres">
      <dgm:prSet presAssocID="{CBEA41E3-60AC-4A0F-ADA6-93940918ED3B}" presName="parentLeftMargin" presStyleLbl="node1" presStyleIdx="3" presStyleCnt="6"/>
      <dgm:spPr/>
      <dgm:t>
        <a:bodyPr/>
        <a:lstStyle/>
        <a:p>
          <a:endParaRPr lang="zh-CN" altLang="en-US"/>
        </a:p>
      </dgm:t>
    </dgm:pt>
    <dgm:pt modelId="{E9B2C172-2188-4A69-BDD3-C789215223BF}" type="pres">
      <dgm:prSet presAssocID="{CBEA41E3-60AC-4A0F-ADA6-93940918ED3B}" presName="parentText" presStyleLbl="node1" presStyleIdx="4" presStyleCnt="6">
        <dgm:presLayoutVars>
          <dgm:chMax val="0"/>
          <dgm:bulletEnabled val="1"/>
        </dgm:presLayoutVars>
      </dgm:prSet>
      <dgm:spPr/>
      <dgm:t>
        <a:bodyPr/>
        <a:lstStyle/>
        <a:p>
          <a:endParaRPr lang="zh-CN" altLang="en-US"/>
        </a:p>
      </dgm:t>
    </dgm:pt>
    <dgm:pt modelId="{760B9144-DCC8-429B-BE61-4D08F9DAE6DD}" type="pres">
      <dgm:prSet presAssocID="{CBEA41E3-60AC-4A0F-ADA6-93940918ED3B}" presName="negativeSpace" presStyleCnt="0"/>
      <dgm:spPr/>
    </dgm:pt>
    <dgm:pt modelId="{E15E94A3-1361-4894-A129-615CE2D282FA}" type="pres">
      <dgm:prSet presAssocID="{CBEA41E3-60AC-4A0F-ADA6-93940918ED3B}" presName="childText" presStyleLbl="conFgAcc1" presStyleIdx="4" presStyleCnt="6">
        <dgm:presLayoutVars>
          <dgm:bulletEnabled val="1"/>
        </dgm:presLayoutVars>
      </dgm:prSet>
      <dgm:spPr/>
      <dgm:t>
        <a:bodyPr/>
        <a:lstStyle/>
        <a:p>
          <a:endParaRPr lang="zh-CN" altLang="en-US"/>
        </a:p>
      </dgm:t>
    </dgm:pt>
    <dgm:pt modelId="{76DF8F5E-42F1-45E0-8ED8-BF4826EAD278}" type="pres">
      <dgm:prSet presAssocID="{FDE91E58-2F89-4831-AB7B-C0DF744AE91B}" presName="spaceBetweenRectangles" presStyleCnt="0"/>
      <dgm:spPr/>
    </dgm:pt>
    <dgm:pt modelId="{91C80A3E-2552-458D-9B49-2A6514B2A3DB}" type="pres">
      <dgm:prSet presAssocID="{F4EE2751-1C61-44F5-B257-27C594CBEAE5}" presName="parentLin" presStyleCnt="0"/>
      <dgm:spPr/>
    </dgm:pt>
    <dgm:pt modelId="{1AF2A1BB-93E1-4E32-81C9-FC238C37038A}" type="pres">
      <dgm:prSet presAssocID="{F4EE2751-1C61-44F5-B257-27C594CBEAE5}" presName="parentLeftMargin" presStyleLbl="node1" presStyleIdx="4" presStyleCnt="6"/>
      <dgm:spPr/>
      <dgm:t>
        <a:bodyPr/>
        <a:lstStyle/>
        <a:p>
          <a:endParaRPr lang="zh-CN" altLang="en-US"/>
        </a:p>
      </dgm:t>
    </dgm:pt>
    <dgm:pt modelId="{1E5DF1F2-E46F-47F6-834D-FA188D153960}" type="pres">
      <dgm:prSet presAssocID="{F4EE2751-1C61-44F5-B257-27C594CBEAE5}" presName="parentText" presStyleLbl="node1" presStyleIdx="5" presStyleCnt="6">
        <dgm:presLayoutVars>
          <dgm:chMax val="0"/>
          <dgm:bulletEnabled val="1"/>
        </dgm:presLayoutVars>
      </dgm:prSet>
      <dgm:spPr/>
      <dgm:t>
        <a:bodyPr/>
        <a:lstStyle/>
        <a:p>
          <a:endParaRPr lang="zh-CN" altLang="en-US"/>
        </a:p>
      </dgm:t>
    </dgm:pt>
    <dgm:pt modelId="{CB4C962B-62FA-41F1-97ED-FF9268E42639}" type="pres">
      <dgm:prSet presAssocID="{F4EE2751-1C61-44F5-B257-27C594CBEAE5}" presName="negativeSpace" presStyleCnt="0"/>
      <dgm:spPr/>
    </dgm:pt>
    <dgm:pt modelId="{8383BECE-0A13-4E87-91E4-672DBD9680F8}" type="pres">
      <dgm:prSet presAssocID="{F4EE2751-1C61-44F5-B257-27C594CBEAE5}" presName="childText" presStyleLbl="conFgAcc1" presStyleIdx="5" presStyleCnt="6">
        <dgm:presLayoutVars>
          <dgm:bulletEnabled val="1"/>
        </dgm:presLayoutVars>
      </dgm:prSet>
      <dgm:spPr/>
      <dgm:t>
        <a:bodyPr/>
        <a:lstStyle/>
        <a:p>
          <a:endParaRPr lang="zh-CN" altLang="en-US"/>
        </a:p>
      </dgm:t>
    </dgm:pt>
  </dgm:ptLst>
  <dgm:cxnLst>
    <dgm:cxn modelId="{970837D7-2836-4AA5-8E84-D458E660BCF6}" type="presOf" srcId="{3BE4B464-BD1E-4E0B-86E0-F9BDD2B18333}" destId="{8383BECE-0A13-4E87-91E4-672DBD9680F8}" srcOrd="0" destOrd="0" presId="urn:microsoft.com/office/officeart/2005/8/layout/list1"/>
    <dgm:cxn modelId="{F145D485-7748-4BFD-ADDA-84D2C0D8BC1D}" srcId="{97ABE26A-1FEB-4846-860C-A414E4E0BE6B}" destId="{0CCF153D-F507-4131-91D5-F619AD82C9A3}" srcOrd="0" destOrd="0" parTransId="{FF4EC5CD-ACA3-449B-83D9-7102D0D88732}" sibTransId="{D9A2EDCE-B5BC-4769-B3A6-431705B17C76}"/>
    <dgm:cxn modelId="{C846A03B-9F1D-45D0-80E9-997DC157E2C2}" srcId="{C2141DEE-17F7-4EC6-A81D-29F23D9B2AB0}" destId="{CCF981DA-1CB2-4D24-B56C-B62E584CF04B}" srcOrd="0" destOrd="0" parTransId="{48B46094-3B85-4055-88E9-FDF91BD1F9A5}" sibTransId="{A4F0273E-38E7-4F29-888D-489E46B66AA6}"/>
    <dgm:cxn modelId="{BF244535-747E-420E-9642-63BC995C9C34}" type="presOf" srcId="{54808CFE-69EC-4FD7-8170-CEE1C3E67C5D}" destId="{2828F59F-08B5-4573-B008-3E4191EAE40B}" srcOrd="1" destOrd="0" presId="urn:microsoft.com/office/officeart/2005/8/layout/list1"/>
    <dgm:cxn modelId="{0D31F475-966D-4597-B5ED-85929DC1ED49}" srcId="{70684074-61CE-4194-A7B6-7FA842F0599A}" destId="{54808CFE-69EC-4FD7-8170-CEE1C3E67C5D}" srcOrd="0" destOrd="0" parTransId="{12FD0CB6-77EB-4AC2-8A7C-8034EEF4D992}" sibTransId="{20C27C20-C31B-4B16-8D62-AECAA6F043FF}"/>
    <dgm:cxn modelId="{ECDEDBAB-2C5E-4637-901F-AF4CCA6ADB37}" type="presOf" srcId="{F4EE2751-1C61-44F5-B257-27C594CBEAE5}" destId="{1E5DF1F2-E46F-47F6-834D-FA188D153960}" srcOrd="1" destOrd="0" presId="urn:microsoft.com/office/officeart/2005/8/layout/list1"/>
    <dgm:cxn modelId="{3FE064C2-DC0F-4983-9ED8-A26E8598909A}" type="presOf" srcId="{ECF427F7-5A16-4E39-80D7-673E2BCCA913}" destId="{E15E94A3-1361-4894-A129-615CE2D282FA}" srcOrd="0" destOrd="0" presId="urn:microsoft.com/office/officeart/2005/8/layout/list1"/>
    <dgm:cxn modelId="{1DA6858D-1FEA-42D5-BE8E-CC3953513C28}" type="presOf" srcId="{97ABE26A-1FEB-4846-860C-A414E4E0BE6B}" destId="{8A193A42-1AE4-435C-B09B-DF198460BFF5}" srcOrd="0" destOrd="0" presId="urn:microsoft.com/office/officeart/2005/8/layout/list1"/>
    <dgm:cxn modelId="{5C85DD2D-4E98-4B9E-A873-EA402918DF04}" type="presOf" srcId="{C2141DEE-17F7-4EC6-A81D-29F23D9B2AB0}" destId="{EBD86DBF-9636-4A2C-94B9-735C9728F1F9}" srcOrd="1" destOrd="0" presId="urn:microsoft.com/office/officeart/2005/8/layout/list1"/>
    <dgm:cxn modelId="{A98F0A9C-B57B-462B-B957-A8F64797DDF3}" srcId="{70684074-61CE-4194-A7B6-7FA842F0599A}" destId="{1D3F954B-DEB4-4BD2-9917-FE969BCD5187}" srcOrd="1" destOrd="0" parTransId="{D8073524-6C84-433F-8615-A525B10169A6}" sibTransId="{64EC5BA4-9048-4A60-83CF-585EF75409D4}"/>
    <dgm:cxn modelId="{48E56035-08B4-430B-94F6-4A478A6CB1E4}" type="presOf" srcId="{C2141DEE-17F7-4EC6-A81D-29F23D9B2AB0}" destId="{264CB19C-4FCE-41D4-AB5B-5C15BC35043C}" srcOrd="0" destOrd="0" presId="urn:microsoft.com/office/officeart/2005/8/layout/list1"/>
    <dgm:cxn modelId="{A12631FF-772E-4F62-A488-D17953E0604D}" type="presOf" srcId="{70684074-61CE-4194-A7B6-7FA842F0599A}" destId="{52B3A45F-51AD-4DBB-B6E9-AF1A61C16576}" srcOrd="0" destOrd="0" presId="urn:microsoft.com/office/officeart/2005/8/layout/list1"/>
    <dgm:cxn modelId="{D01B0ECC-F779-4FF8-879D-CE7BB43170A3}" srcId="{70684074-61CE-4194-A7B6-7FA842F0599A}" destId="{CBEA41E3-60AC-4A0F-ADA6-93940918ED3B}" srcOrd="4" destOrd="0" parTransId="{DA0CA985-39C1-4DC7-B268-32FF9529DD40}" sibTransId="{FDE91E58-2F89-4831-AB7B-C0DF744AE91B}"/>
    <dgm:cxn modelId="{3E22421D-5F9C-46D2-B842-2C2A2171CA07}" type="presOf" srcId="{CCF981DA-1CB2-4D24-B56C-B62E584CF04B}" destId="{A5727D7B-DC16-4A2B-9E77-9AB154801B47}" srcOrd="0" destOrd="0" presId="urn:microsoft.com/office/officeart/2005/8/layout/list1"/>
    <dgm:cxn modelId="{B2B80F0E-BF65-4A73-BE9A-A750D8B747FD}" type="presOf" srcId="{CBEA41E3-60AC-4A0F-ADA6-93940918ED3B}" destId="{8E4D1193-293D-46C0-942D-82A8C3E5CE5F}" srcOrd="0" destOrd="0" presId="urn:microsoft.com/office/officeart/2005/8/layout/list1"/>
    <dgm:cxn modelId="{12D0E823-6D74-4066-833E-7AC633DD0C68}" srcId="{F4EE2751-1C61-44F5-B257-27C594CBEAE5}" destId="{3BE4B464-BD1E-4E0B-86E0-F9BDD2B18333}" srcOrd="0" destOrd="0" parTransId="{18465AE5-19DD-4ABD-82B5-843D5B7773C4}" sibTransId="{5D6C5FF0-BD43-4F2B-B81D-73627BE789AE}"/>
    <dgm:cxn modelId="{1D296A3E-B36F-4DC6-9B39-1A7DBD7A96F2}" type="presOf" srcId="{97ABE26A-1FEB-4846-860C-A414E4E0BE6B}" destId="{FBBC0ABE-D285-4B1A-9F1C-A04E8F7EE796}" srcOrd="1" destOrd="0" presId="urn:microsoft.com/office/officeart/2005/8/layout/list1"/>
    <dgm:cxn modelId="{8F474899-A554-4F7E-AD49-C594A4DAF4C7}" srcId="{CBEA41E3-60AC-4A0F-ADA6-93940918ED3B}" destId="{ECF427F7-5A16-4E39-80D7-673E2BCCA913}" srcOrd="0" destOrd="0" parTransId="{8883CEEA-A7F1-4A67-93ED-7FA962F60014}" sibTransId="{27FA6118-223E-4838-A7F1-B65D98FEDAB0}"/>
    <dgm:cxn modelId="{C01707FB-3B36-4D2E-9A5D-929808974843}" type="presOf" srcId="{F4EE2751-1C61-44F5-B257-27C594CBEAE5}" destId="{1AF2A1BB-93E1-4E32-81C9-FC238C37038A}" srcOrd="0" destOrd="0" presId="urn:microsoft.com/office/officeart/2005/8/layout/list1"/>
    <dgm:cxn modelId="{A8C98798-93B0-47E2-A5FB-0FF1557EBE01}" srcId="{1D3F954B-DEB4-4BD2-9917-FE969BCD5187}" destId="{0C649D56-3909-480C-9ADA-B63BD76D6027}" srcOrd="0" destOrd="0" parTransId="{D9C037C3-6536-460D-8551-9EBF1421E442}" sibTransId="{E71948DE-87F7-4DE5-A164-5345A453D211}"/>
    <dgm:cxn modelId="{D309FD30-E9F2-4A8F-B6D4-2686A2A01AD9}" type="presOf" srcId="{CBEA41E3-60AC-4A0F-ADA6-93940918ED3B}" destId="{E9B2C172-2188-4A69-BDD3-C789215223BF}" srcOrd="1" destOrd="0" presId="urn:microsoft.com/office/officeart/2005/8/layout/list1"/>
    <dgm:cxn modelId="{0577698E-DB1D-4025-BE1E-650C0FFE87C0}" type="presOf" srcId="{0C649D56-3909-480C-9ADA-B63BD76D6027}" destId="{8B2CDFF1-A1E9-4148-8073-4C3DC8431201}" srcOrd="0" destOrd="0" presId="urn:microsoft.com/office/officeart/2005/8/layout/list1"/>
    <dgm:cxn modelId="{31ED4BA0-9AC6-40DC-84CC-B401BD51C84D}" type="presOf" srcId="{1D3F954B-DEB4-4BD2-9917-FE969BCD5187}" destId="{982684F2-29EB-4459-973A-6C30C11BE543}" srcOrd="1" destOrd="0" presId="urn:microsoft.com/office/officeart/2005/8/layout/list1"/>
    <dgm:cxn modelId="{75519FB0-43B3-47B4-AF2F-9422924B10C3}" srcId="{70684074-61CE-4194-A7B6-7FA842F0599A}" destId="{C2141DEE-17F7-4EC6-A81D-29F23D9B2AB0}" srcOrd="3" destOrd="0" parTransId="{23A34B37-F070-481E-A965-E52E8090533B}" sibTransId="{74A50378-5B07-472C-8072-9E0F08E4EE74}"/>
    <dgm:cxn modelId="{51E6F4DF-3375-4EA0-8A0C-2B87F084D648}" srcId="{70684074-61CE-4194-A7B6-7FA842F0599A}" destId="{97ABE26A-1FEB-4846-860C-A414E4E0BE6B}" srcOrd="2" destOrd="0" parTransId="{05C1242F-B9E9-40F5-85EC-6DCCB54D0B5C}" sibTransId="{E8438C81-EC4D-42A5-A1AA-F79191BD479D}"/>
    <dgm:cxn modelId="{65470C07-8A00-4227-AF08-A4F0C14A8920}" type="presOf" srcId="{54808CFE-69EC-4FD7-8170-CEE1C3E67C5D}" destId="{F1221453-39F3-4A41-A6AA-E4B45FEA9239}" srcOrd="0" destOrd="0" presId="urn:microsoft.com/office/officeart/2005/8/layout/list1"/>
    <dgm:cxn modelId="{C3E23CC0-F799-4226-82B9-6AB3D2AD5CB9}" type="presOf" srcId="{0CCF153D-F507-4131-91D5-F619AD82C9A3}" destId="{BDB120A7-0C9F-4774-8915-92D4A39D5B6D}" srcOrd="0" destOrd="0" presId="urn:microsoft.com/office/officeart/2005/8/layout/list1"/>
    <dgm:cxn modelId="{E6709667-3771-4348-834A-DD6D10AB9ACC}" type="presOf" srcId="{1D3F954B-DEB4-4BD2-9917-FE969BCD5187}" destId="{AD7EECDA-D879-42D9-8FDE-F1D857880170}" srcOrd="0" destOrd="0" presId="urn:microsoft.com/office/officeart/2005/8/layout/list1"/>
    <dgm:cxn modelId="{6FD5F6A0-ED49-42E3-93AF-A65615BA4E2C}" type="presOf" srcId="{CC8F5549-4A46-4BFF-BB66-BC47FA7E3FB1}" destId="{5599B189-9E4C-416F-B76A-E4405A10C80E}" srcOrd="0" destOrd="0" presId="urn:microsoft.com/office/officeart/2005/8/layout/list1"/>
    <dgm:cxn modelId="{054E2F09-2AAE-4CCC-83C4-525DCB9D6863}" srcId="{70684074-61CE-4194-A7B6-7FA842F0599A}" destId="{F4EE2751-1C61-44F5-B257-27C594CBEAE5}" srcOrd="5" destOrd="0" parTransId="{8B13DBE5-6A45-47CA-BE64-3DD7EDF52089}" sibTransId="{6B42FC10-BA45-481D-B1A7-C22F641A5D95}"/>
    <dgm:cxn modelId="{A3E689DE-6416-4EA9-ACB8-1505942A874E}" srcId="{54808CFE-69EC-4FD7-8170-CEE1C3E67C5D}" destId="{CC8F5549-4A46-4BFF-BB66-BC47FA7E3FB1}" srcOrd="0" destOrd="0" parTransId="{A0BFAACB-78F5-4133-B5AC-78CD22E794CA}" sibTransId="{1FEB4EFA-01F1-4DC6-8975-1AD044740465}"/>
    <dgm:cxn modelId="{44CC97E1-8973-4ECC-9AD1-AD1A8784D16E}" type="presParOf" srcId="{52B3A45F-51AD-4DBB-B6E9-AF1A61C16576}" destId="{9A5212B6-A7B8-4BF2-A2C1-7D2D61600CC1}" srcOrd="0" destOrd="0" presId="urn:microsoft.com/office/officeart/2005/8/layout/list1"/>
    <dgm:cxn modelId="{A1FA97C3-123D-49E0-B899-7C05DC5BE328}" type="presParOf" srcId="{9A5212B6-A7B8-4BF2-A2C1-7D2D61600CC1}" destId="{F1221453-39F3-4A41-A6AA-E4B45FEA9239}" srcOrd="0" destOrd="0" presId="urn:microsoft.com/office/officeart/2005/8/layout/list1"/>
    <dgm:cxn modelId="{1FE5EE41-12AC-4FAF-9348-5820DD08F190}" type="presParOf" srcId="{9A5212B6-A7B8-4BF2-A2C1-7D2D61600CC1}" destId="{2828F59F-08B5-4573-B008-3E4191EAE40B}" srcOrd="1" destOrd="0" presId="urn:microsoft.com/office/officeart/2005/8/layout/list1"/>
    <dgm:cxn modelId="{6716ECA3-F703-440F-94EE-1735496F4F4D}" type="presParOf" srcId="{52B3A45F-51AD-4DBB-B6E9-AF1A61C16576}" destId="{45C9F9C5-7C20-4CB9-882E-C6CC3F1D722F}" srcOrd="1" destOrd="0" presId="urn:microsoft.com/office/officeart/2005/8/layout/list1"/>
    <dgm:cxn modelId="{19F264DE-F67B-484F-9C51-182E5769B3BD}" type="presParOf" srcId="{52B3A45F-51AD-4DBB-B6E9-AF1A61C16576}" destId="{5599B189-9E4C-416F-B76A-E4405A10C80E}" srcOrd="2" destOrd="0" presId="urn:microsoft.com/office/officeart/2005/8/layout/list1"/>
    <dgm:cxn modelId="{3B6B187D-D650-464B-8B8B-7570C07E0629}" type="presParOf" srcId="{52B3A45F-51AD-4DBB-B6E9-AF1A61C16576}" destId="{5049E5CE-8A20-4D6C-89C1-C59FE14A40ED}" srcOrd="3" destOrd="0" presId="urn:microsoft.com/office/officeart/2005/8/layout/list1"/>
    <dgm:cxn modelId="{9180AF3D-EC0F-4902-B71F-9D0DF9D8773A}" type="presParOf" srcId="{52B3A45F-51AD-4DBB-B6E9-AF1A61C16576}" destId="{6526F254-527F-401C-948E-6A98B55CC7DE}" srcOrd="4" destOrd="0" presId="urn:microsoft.com/office/officeart/2005/8/layout/list1"/>
    <dgm:cxn modelId="{CB110C88-C7BC-4313-B69E-C9833E247672}" type="presParOf" srcId="{6526F254-527F-401C-948E-6A98B55CC7DE}" destId="{AD7EECDA-D879-42D9-8FDE-F1D857880170}" srcOrd="0" destOrd="0" presId="urn:microsoft.com/office/officeart/2005/8/layout/list1"/>
    <dgm:cxn modelId="{2957E4D3-6D70-452B-8A5F-B81D8FB2D6F8}" type="presParOf" srcId="{6526F254-527F-401C-948E-6A98B55CC7DE}" destId="{982684F2-29EB-4459-973A-6C30C11BE543}" srcOrd="1" destOrd="0" presId="urn:microsoft.com/office/officeart/2005/8/layout/list1"/>
    <dgm:cxn modelId="{6AED144C-B74F-4EE9-A27F-9E3B3DD9464C}" type="presParOf" srcId="{52B3A45F-51AD-4DBB-B6E9-AF1A61C16576}" destId="{6D8DEF4B-E2DF-4BEA-A0AC-3BB21AEE35AC}" srcOrd="5" destOrd="0" presId="urn:microsoft.com/office/officeart/2005/8/layout/list1"/>
    <dgm:cxn modelId="{A72B55C6-C800-484E-B88A-E65FD38B4822}" type="presParOf" srcId="{52B3A45F-51AD-4DBB-B6E9-AF1A61C16576}" destId="{8B2CDFF1-A1E9-4148-8073-4C3DC8431201}" srcOrd="6" destOrd="0" presId="urn:microsoft.com/office/officeart/2005/8/layout/list1"/>
    <dgm:cxn modelId="{CFF38517-BC15-4AC3-A951-23E17509AB73}" type="presParOf" srcId="{52B3A45F-51AD-4DBB-B6E9-AF1A61C16576}" destId="{784DC715-F039-40C6-862C-9B206B070005}" srcOrd="7" destOrd="0" presId="urn:microsoft.com/office/officeart/2005/8/layout/list1"/>
    <dgm:cxn modelId="{5D345378-AC88-4674-9AE9-E0F8C704624A}" type="presParOf" srcId="{52B3A45F-51AD-4DBB-B6E9-AF1A61C16576}" destId="{0C56AEA7-A436-4FA4-9CCA-0D95CE2775F2}" srcOrd="8" destOrd="0" presId="urn:microsoft.com/office/officeart/2005/8/layout/list1"/>
    <dgm:cxn modelId="{1D51DFD0-18DE-45D4-A6F0-B47E625543B6}" type="presParOf" srcId="{0C56AEA7-A436-4FA4-9CCA-0D95CE2775F2}" destId="{8A193A42-1AE4-435C-B09B-DF198460BFF5}" srcOrd="0" destOrd="0" presId="urn:microsoft.com/office/officeart/2005/8/layout/list1"/>
    <dgm:cxn modelId="{78155E88-059F-4A73-B316-D8B8DDB42300}" type="presParOf" srcId="{0C56AEA7-A436-4FA4-9CCA-0D95CE2775F2}" destId="{FBBC0ABE-D285-4B1A-9F1C-A04E8F7EE796}" srcOrd="1" destOrd="0" presId="urn:microsoft.com/office/officeart/2005/8/layout/list1"/>
    <dgm:cxn modelId="{B1A67E13-8429-44C7-969C-B7C6C5787E65}" type="presParOf" srcId="{52B3A45F-51AD-4DBB-B6E9-AF1A61C16576}" destId="{97F90C8E-7B4B-4094-96C4-F8206F5B91C7}" srcOrd="9" destOrd="0" presId="urn:microsoft.com/office/officeart/2005/8/layout/list1"/>
    <dgm:cxn modelId="{E9BCD7DC-297E-47E7-A9DF-B4F3A31C2F92}" type="presParOf" srcId="{52B3A45F-51AD-4DBB-B6E9-AF1A61C16576}" destId="{BDB120A7-0C9F-4774-8915-92D4A39D5B6D}" srcOrd="10" destOrd="0" presId="urn:microsoft.com/office/officeart/2005/8/layout/list1"/>
    <dgm:cxn modelId="{909A2424-C8E7-4CD1-8D5B-A6BD46BF45A4}" type="presParOf" srcId="{52B3A45F-51AD-4DBB-B6E9-AF1A61C16576}" destId="{AFD9524B-259E-4A99-8FE1-E20264D09731}" srcOrd="11" destOrd="0" presId="urn:microsoft.com/office/officeart/2005/8/layout/list1"/>
    <dgm:cxn modelId="{271B354B-843B-4D3D-BCB2-22983E0F398A}" type="presParOf" srcId="{52B3A45F-51AD-4DBB-B6E9-AF1A61C16576}" destId="{D2624D44-F6B7-4150-ACEE-70B90D640D52}" srcOrd="12" destOrd="0" presId="urn:microsoft.com/office/officeart/2005/8/layout/list1"/>
    <dgm:cxn modelId="{0BA60BF6-D40A-4B60-BF37-B9A0504C14CD}" type="presParOf" srcId="{D2624D44-F6B7-4150-ACEE-70B90D640D52}" destId="{264CB19C-4FCE-41D4-AB5B-5C15BC35043C}" srcOrd="0" destOrd="0" presId="urn:microsoft.com/office/officeart/2005/8/layout/list1"/>
    <dgm:cxn modelId="{65D469D1-27F3-41C0-B5E3-C9FB9F1F1148}" type="presParOf" srcId="{D2624D44-F6B7-4150-ACEE-70B90D640D52}" destId="{EBD86DBF-9636-4A2C-94B9-735C9728F1F9}" srcOrd="1" destOrd="0" presId="urn:microsoft.com/office/officeart/2005/8/layout/list1"/>
    <dgm:cxn modelId="{FB98C789-C7C9-470A-BE0B-3672F87EDA60}" type="presParOf" srcId="{52B3A45F-51AD-4DBB-B6E9-AF1A61C16576}" destId="{AC68A5F3-FA3A-4466-A858-5C8668C85567}" srcOrd="13" destOrd="0" presId="urn:microsoft.com/office/officeart/2005/8/layout/list1"/>
    <dgm:cxn modelId="{0F2FA035-B89C-4FCB-B4BE-6EC00755C11E}" type="presParOf" srcId="{52B3A45F-51AD-4DBB-B6E9-AF1A61C16576}" destId="{A5727D7B-DC16-4A2B-9E77-9AB154801B47}" srcOrd="14" destOrd="0" presId="urn:microsoft.com/office/officeart/2005/8/layout/list1"/>
    <dgm:cxn modelId="{B23DCA8E-EFDD-4497-A48C-A9F6D0067C04}" type="presParOf" srcId="{52B3A45F-51AD-4DBB-B6E9-AF1A61C16576}" destId="{58747BC8-EF63-4B37-8360-DB1C3528954E}" srcOrd="15" destOrd="0" presId="urn:microsoft.com/office/officeart/2005/8/layout/list1"/>
    <dgm:cxn modelId="{0DFF76DB-07E5-4702-A545-E100685BBC38}" type="presParOf" srcId="{52B3A45F-51AD-4DBB-B6E9-AF1A61C16576}" destId="{C5BEE4DB-A526-49CC-9C3B-C728D4A51F17}" srcOrd="16" destOrd="0" presId="urn:microsoft.com/office/officeart/2005/8/layout/list1"/>
    <dgm:cxn modelId="{FD68CB25-C031-4FA9-AD36-D2BEF1BE9542}" type="presParOf" srcId="{C5BEE4DB-A526-49CC-9C3B-C728D4A51F17}" destId="{8E4D1193-293D-46C0-942D-82A8C3E5CE5F}" srcOrd="0" destOrd="0" presId="urn:microsoft.com/office/officeart/2005/8/layout/list1"/>
    <dgm:cxn modelId="{0ABBF753-C955-49CE-B733-057B09B879A6}" type="presParOf" srcId="{C5BEE4DB-A526-49CC-9C3B-C728D4A51F17}" destId="{E9B2C172-2188-4A69-BDD3-C789215223BF}" srcOrd="1" destOrd="0" presId="urn:microsoft.com/office/officeart/2005/8/layout/list1"/>
    <dgm:cxn modelId="{3C2E8229-AD3F-493A-8B9C-5822282C0CA0}" type="presParOf" srcId="{52B3A45F-51AD-4DBB-B6E9-AF1A61C16576}" destId="{760B9144-DCC8-429B-BE61-4D08F9DAE6DD}" srcOrd="17" destOrd="0" presId="urn:microsoft.com/office/officeart/2005/8/layout/list1"/>
    <dgm:cxn modelId="{469186B4-82B8-408C-9580-D7E781B1F542}" type="presParOf" srcId="{52B3A45F-51AD-4DBB-B6E9-AF1A61C16576}" destId="{E15E94A3-1361-4894-A129-615CE2D282FA}" srcOrd="18" destOrd="0" presId="urn:microsoft.com/office/officeart/2005/8/layout/list1"/>
    <dgm:cxn modelId="{F094F17B-922A-4E52-82BC-34BB0B9AC4D2}" type="presParOf" srcId="{52B3A45F-51AD-4DBB-B6E9-AF1A61C16576}" destId="{76DF8F5E-42F1-45E0-8ED8-BF4826EAD278}" srcOrd="19" destOrd="0" presId="urn:microsoft.com/office/officeart/2005/8/layout/list1"/>
    <dgm:cxn modelId="{FBE9921C-EADF-4037-8C4B-B905A3DB377D}" type="presParOf" srcId="{52B3A45F-51AD-4DBB-B6E9-AF1A61C16576}" destId="{91C80A3E-2552-458D-9B49-2A6514B2A3DB}" srcOrd="20" destOrd="0" presId="urn:microsoft.com/office/officeart/2005/8/layout/list1"/>
    <dgm:cxn modelId="{A74FFB25-8CE6-42C2-9E2B-883C8F52BEE2}" type="presParOf" srcId="{91C80A3E-2552-458D-9B49-2A6514B2A3DB}" destId="{1AF2A1BB-93E1-4E32-81C9-FC238C37038A}" srcOrd="0" destOrd="0" presId="urn:microsoft.com/office/officeart/2005/8/layout/list1"/>
    <dgm:cxn modelId="{89EAB921-40EE-4569-8BEB-9FA7EF4D145C}" type="presParOf" srcId="{91C80A3E-2552-458D-9B49-2A6514B2A3DB}" destId="{1E5DF1F2-E46F-47F6-834D-FA188D153960}" srcOrd="1" destOrd="0" presId="urn:microsoft.com/office/officeart/2005/8/layout/list1"/>
    <dgm:cxn modelId="{F2EB12AE-34FA-483A-A3C4-A99E71D5CB72}" type="presParOf" srcId="{52B3A45F-51AD-4DBB-B6E9-AF1A61C16576}" destId="{CB4C962B-62FA-41F1-97ED-FF9268E42639}" srcOrd="21" destOrd="0" presId="urn:microsoft.com/office/officeart/2005/8/layout/list1"/>
    <dgm:cxn modelId="{3A70A05D-F03B-411A-ADCF-E2F5DA33FF46}" type="presParOf" srcId="{52B3A45F-51AD-4DBB-B6E9-AF1A61C16576}" destId="{8383BECE-0A13-4E87-91E4-672DBD9680F8}"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99B189-9E4C-416F-B76A-E4405A10C80E}">
      <dsp:nvSpPr>
        <dsp:cNvPr id="0" name=""/>
        <dsp:cNvSpPr/>
      </dsp:nvSpPr>
      <dsp:spPr>
        <a:xfrm>
          <a:off x="0" y="187491"/>
          <a:ext cx="6707065" cy="519750"/>
        </a:xfrm>
        <a:prstGeom prst="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0543" tIns="249936" rIns="520543" bIns="85344" numCol="1" spcCol="1270" anchor="t" anchorCtr="0">
          <a:noAutofit/>
        </a:bodyPr>
        <a:lstStyle/>
        <a:p>
          <a:pPr marL="114300" lvl="1" indent="-114300" algn="l" defTabSz="533400" rtl="0">
            <a:lnSpc>
              <a:spcPct val="90000"/>
            </a:lnSpc>
            <a:spcBef>
              <a:spcPct val="0"/>
            </a:spcBef>
            <a:spcAft>
              <a:spcPct val="15000"/>
            </a:spcAft>
            <a:buChar char="••"/>
          </a:pPr>
          <a:r>
            <a:rPr kumimoji="1" lang="zh-CN" sz="1200" b="1" kern="1200" baseline="0" dirty="0" smtClean="0">
              <a:latin typeface="幼圆" panose="02010509060101010101" pitchFamily="49" charset="-122"/>
              <a:ea typeface="幼圆" panose="02010509060101010101" pitchFamily="49" charset="-122"/>
            </a:rPr>
            <a:t>波兰战役、苏德战争 </a:t>
          </a:r>
          <a:endParaRPr lang="zh-CN" sz="1200" kern="1200" dirty="0">
            <a:latin typeface="幼圆" panose="02010509060101010101" pitchFamily="49" charset="-122"/>
            <a:ea typeface="幼圆" panose="02010509060101010101" pitchFamily="49" charset="-122"/>
          </a:endParaRPr>
        </a:p>
      </dsp:txBody>
      <dsp:txXfrm>
        <a:off x="0" y="187491"/>
        <a:ext cx="6707065" cy="519750"/>
      </dsp:txXfrm>
    </dsp:sp>
    <dsp:sp modelId="{2828F59F-08B5-4573-B008-3E4191EAE40B}">
      <dsp:nvSpPr>
        <dsp:cNvPr id="0" name=""/>
        <dsp:cNvSpPr/>
      </dsp:nvSpPr>
      <dsp:spPr>
        <a:xfrm>
          <a:off x="335353" y="10371"/>
          <a:ext cx="4694945" cy="354240"/>
        </a:xfrm>
        <a:prstGeom prst="round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458" tIns="0" rIns="177458" bIns="0" numCol="1" spcCol="1270" anchor="ctr" anchorCtr="0">
          <a:noAutofit/>
        </a:bodyPr>
        <a:lstStyle/>
        <a:p>
          <a:pPr lvl="0" algn="l" defTabSz="533400" rtl="0">
            <a:lnSpc>
              <a:spcPct val="90000"/>
            </a:lnSpc>
            <a:spcBef>
              <a:spcPct val="0"/>
            </a:spcBef>
            <a:spcAft>
              <a:spcPct val="35000"/>
            </a:spcAft>
          </a:pPr>
          <a:r>
            <a:rPr kumimoji="1" lang="zh-CN" sz="1200" b="1" kern="1200" baseline="0" dirty="0" smtClean="0">
              <a:latin typeface="幼圆" panose="02010509060101010101" pitchFamily="49" charset="-122"/>
              <a:ea typeface="幼圆" panose="02010509060101010101" pitchFamily="49" charset="-122"/>
            </a:rPr>
            <a:t>东欧战场</a:t>
          </a:r>
          <a:endParaRPr lang="zh-CN" sz="1200" kern="1200" dirty="0">
            <a:latin typeface="幼圆" panose="02010509060101010101" pitchFamily="49" charset="-122"/>
            <a:ea typeface="幼圆" panose="02010509060101010101" pitchFamily="49" charset="-122"/>
          </a:endParaRPr>
        </a:p>
      </dsp:txBody>
      <dsp:txXfrm>
        <a:off x="352646" y="27664"/>
        <a:ext cx="4660359" cy="319654"/>
      </dsp:txXfrm>
    </dsp:sp>
    <dsp:sp modelId="{8B2CDFF1-A1E9-4148-8073-4C3DC8431201}">
      <dsp:nvSpPr>
        <dsp:cNvPr id="0" name=""/>
        <dsp:cNvSpPr/>
      </dsp:nvSpPr>
      <dsp:spPr>
        <a:xfrm>
          <a:off x="0" y="949161"/>
          <a:ext cx="6707065" cy="519750"/>
        </a:xfrm>
        <a:prstGeom prst="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0543" tIns="249936" rIns="520543" bIns="85344" numCol="1" spcCol="1270" anchor="t" anchorCtr="0">
          <a:noAutofit/>
        </a:bodyPr>
        <a:lstStyle/>
        <a:p>
          <a:pPr marL="114300" lvl="1" indent="-114300" algn="l" defTabSz="533400" rtl="0">
            <a:lnSpc>
              <a:spcPct val="90000"/>
            </a:lnSpc>
            <a:spcBef>
              <a:spcPct val="0"/>
            </a:spcBef>
            <a:spcAft>
              <a:spcPct val="15000"/>
            </a:spcAft>
            <a:buChar char="••"/>
          </a:pPr>
          <a:r>
            <a:rPr kumimoji="1" lang="zh-CN" sz="1200" b="1" kern="1200" baseline="0" smtClean="0">
              <a:latin typeface="幼圆" panose="02010509060101010101" pitchFamily="49" charset="-122"/>
              <a:ea typeface="幼圆" panose="02010509060101010101" pitchFamily="49" charset="-122"/>
            </a:rPr>
            <a:t>法国战役、敦刻尔克大撤退、不列颠空战、西西里岛登陆战役、诺曼底登陆 </a:t>
          </a:r>
          <a:endParaRPr lang="zh-CN" sz="1200" kern="1200">
            <a:latin typeface="幼圆" panose="02010509060101010101" pitchFamily="49" charset="-122"/>
            <a:ea typeface="幼圆" panose="02010509060101010101" pitchFamily="49" charset="-122"/>
          </a:endParaRPr>
        </a:p>
      </dsp:txBody>
      <dsp:txXfrm>
        <a:off x="0" y="949161"/>
        <a:ext cx="6707065" cy="519750"/>
      </dsp:txXfrm>
    </dsp:sp>
    <dsp:sp modelId="{982684F2-29EB-4459-973A-6C30C11BE543}">
      <dsp:nvSpPr>
        <dsp:cNvPr id="0" name=""/>
        <dsp:cNvSpPr/>
      </dsp:nvSpPr>
      <dsp:spPr>
        <a:xfrm>
          <a:off x="335353" y="772041"/>
          <a:ext cx="4694945" cy="354240"/>
        </a:xfrm>
        <a:prstGeom prst="round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458" tIns="0" rIns="177458" bIns="0" numCol="1" spcCol="1270" anchor="ctr" anchorCtr="0">
          <a:noAutofit/>
        </a:bodyPr>
        <a:lstStyle/>
        <a:p>
          <a:pPr lvl="0" algn="l" defTabSz="533400" rtl="0">
            <a:lnSpc>
              <a:spcPct val="90000"/>
            </a:lnSpc>
            <a:spcBef>
              <a:spcPct val="0"/>
            </a:spcBef>
            <a:spcAft>
              <a:spcPct val="35000"/>
            </a:spcAft>
          </a:pPr>
          <a:r>
            <a:rPr kumimoji="1" lang="zh-CN" sz="1200" b="1" kern="1200" baseline="0" dirty="0" smtClean="0">
              <a:latin typeface="幼圆" panose="02010509060101010101" pitchFamily="49" charset="-122"/>
              <a:ea typeface="幼圆" panose="02010509060101010101" pitchFamily="49" charset="-122"/>
            </a:rPr>
            <a:t>西欧战场</a:t>
          </a:r>
          <a:r>
            <a:rPr kumimoji="1" lang="en-US" sz="1200" b="1" kern="1200" baseline="0" dirty="0" smtClean="0">
              <a:latin typeface="幼圆" panose="02010509060101010101" pitchFamily="49" charset="-122"/>
              <a:ea typeface="幼圆" panose="02010509060101010101" pitchFamily="49" charset="-122"/>
            </a:rPr>
            <a:t>	</a:t>
          </a:r>
          <a:endParaRPr lang="zh-CN" sz="1200" kern="1200" dirty="0">
            <a:latin typeface="幼圆" panose="02010509060101010101" pitchFamily="49" charset="-122"/>
            <a:ea typeface="幼圆" panose="02010509060101010101" pitchFamily="49" charset="-122"/>
          </a:endParaRPr>
        </a:p>
      </dsp:txBody>
      <dsp:txXfrm>
        <a:off x="352646" y="789334"/>
        <a:ext cx="4660359" cy="319654"/>
      </dsp:txXfrm>
    </dsp:sp>
    <dsp:sp modelId="{BDB120A7-0C9F-4774-8915-92D4A39D5B6D}">
      <dsp:nvSpPr>
        <dsp:cNvPr id="0" name=""/>
        <dsp:cNvSpPr/>
      </dsp:nvSpPr>
      <dsp:spPr>
        <a:xfrm>
          <a:off x="0" y="1710831"/>
          <a:ext cx="6707065" cy="519750"/>
        </a:xfrm>
        <a:prstGeom prst="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0543" tIns="249936" rIns="520543" bIns="85344" numCol="1" spcCol="1270" anchor="t" anchorCtr="0">
          <a:noAutofit/>
        </a:bodyPr>
        <a:lstStyle/>
        <a:p>
          <a:pPr marL="114300" lvl="1" indent="-114300" algn="l" defTabSz="533400" rtl="0">
            <a:lnSpc>
              <a:spcPct val="90000"/>
            </a:lnSpc>
            <a:spcBef>
              <a:spcPct val="0"/>
            </a:spcBef>
            <a:spcAft>
              <a:spcPct val="15000"/>
            </a:spcAft>
            <a:buChar char="••"/>
          </a:pPr>
          <a:r>
            <a:rPr kumimoji="1" lang="zh-CN" sz="1200" b="1" kern="1200" baseline="0" smtClean="0">
              <a:latin typeface="幼圆" panose="02010509060101010101" pitchFamily="49" charset="-122"/>
              <a:ea typeface="幼圆" panose="02010509060101010101" pitchFamily="49" charset="-122"/>
            </a:rPr>
            <a:t>中途岛海战、珍珠港战役、瓜达尔卡纳尔岛战役、珊瑚海海战 </a:t>
          </a:r>
          <a:endParaRPr lang="zh-CN" sz="1200" kern="1200">
            <a:latin typeface="幼圆" panose="02010509060101010101" pitchFamily="49" charset="-122"/>
            <a:ea typeface="幼圆" panose="02010509060101010101" pitchFamily="49" charset="-122"/>
          </a:endParaRPr>
        </a:p>
      </dsp:txBody>
      <dsp:txXfrm>
        <a:off x="0" y="1710831"/>
        <a:ext cx="6707065" cy="519750"/>
      </dsp:txXfrm>
    </dsp:sp>
    <dsp:sp modelId="{FBBC0ABE-D285-4B1A-9F1C-A04E8F7EE796}">
      <dsp:nvSpPr>
        <dsp:cNvPr id="0" name=""/>
        <dsp:cNvSpPr/>
      </dsp:nvSpPr>
      <dsp:spPr>
        <a:xfrm>
          <a:off x="335353" y="1533711"/>
          <a:ext cx="4694945" cy="354240"/>
        </a:xfrm>
        <a:prstGeom prst="round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458" tIns="0" rIns="177458" bIns="0" numCol="1" spcCol="1270" anchor="ctr" anchorCtr="0">
          <a:noAutofit/>
        </a:bodyPr>
        <a:lstStyle/>
        <a:p>
          <a:pPr lvl="0" algn="l" defTabSz="533400" rtl="0">
            <a:lnSpc>
              <a:spcPct val="90000"/>
            </a:lnSpc>
            <a:spcBef>
              <a:spcPct val="0"/>
            </a:spcBef>
            <a:spcAft>
              <a:spcPct val="35000"/>
            </a:spcAft>
          </a:pPr>
          <a:r>
            <a:rPr kumimoji="1" lang="zh-CN" sz="1200" b="1" kern="1200" baseline="0" smtClean="0">
              <a:latin typeface="幼圆" panose="02010509060101010101" pitchFamily="49" charset="-122"/>
              <a:ea typeface="幼圆" panose="02010509060101010101" pitchFamily="49" charset="-122"/>
            </a:rPr>
            <a:t>太平洋战场</a:t>
          </a:r>
          <a:endParaRPr lang="zh-CN" sz="1200" kern="1200">
            <a:latin typeface="幼圆" panose="02010509060101010101" pitchFamily="49" charset="-122"/>
            <a:ea typeface="幼圆" panose="02010509060101010101" pitchFamily="49" charset="-122"/>
          </a:endParaRPr>
        </a:p>
      </dsp:txBody>
      <dsp:txXfrm>
        <a:off x="352646" y="1551004"/>
        <a:ext cx="4660359" cy="319654"/>
      </dsp:txXfrm>
    </dsp:sp>
    <dsp:sp modelId="{A5727D7B-DC16-4A2B-9E77-9AB154801B47}">
      <dsp:nvSpPr>
        <dsp:cNvPr id="0" name=""/>
        <dsp:cNvSpPr/>
      </dsp:nvSpPr>
      <dsp:spPr>
        <a:xfrm>
          <a:off x="0" y="2472501"/>
          <a:ext cx="6707065" cy="519750"/>
        </a:xfrm>
        <a:prstGeom prst="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0543" tIns="249936" rIns="520543" bIns="85344" numCol="1" spcCol="1270" anchor="t" anchorCtr="0">
          <a:noAutofit/>
        </a:bodyPr>
        <a:lstStyle/>
        <a:p>
          <a:pPr marL="114300" lvl="1" indent="-114300" algn="l" defTabSz="533400" rtl="0">
            <a:lnSpc>
              <a:spcPct val="90000"/>
            </a:lnSpc>
            <a:spcBef>
              <a:spcPct val="0"/>
            </a:spcBef>
            <a:spcAft>
              <a:spcPct val="15000"/>
            </a:spcAft>
            <a:buChar char="••"/>
          </a:pPr>
          <a:r>
            <a:rPr kumimoji="1" lang="zh-CN" sz="1200" b="1" kern="1200" baseline="0" smtClean="0">
              <a:latin typeface="幼圆" panose="02010509060101010101" pitchFamily="49" charset="-122"/>
              <a:ea typeface="幼圆" panose="02010509060101010101" pitchFamily="49" charset="-122"/>
            </a:rPr>
            <a:t>中国战场（抗日战争、苏日战争）缅甸战场（滇缅战争） </a:t>
          </a:r>
          <a:endParaRPr lang="zh-CN" sz="1200" kern="1200">
            <a:latin typeface="幼圆" panose="02010509060101010101" pitchFamily="49" charset="-122"/>
            <a:ea typeface="幼圆" panose="02010509060101010101" pitchFamily="49" charset="-122"/>
          </a:endParaRPr>
        </a:p>
      </dsp:txBody>
      <dsp:txXfrm>
        <a:off x="0" y="2472501"/>
        <a:ext cx="6707065" cy="519750"/>
      </dsp:txXfrm>
    </dsp:sp>
    <dsp:sp modelId="{EBD86DBF-9636-4A2C-94B9-735C9728F1F9}">
      <dsp:nvSpPr>
        <dsp:cNvPr id="0" name=""/>
        <dsp:cNvSpPr/>
      </dsp:nvSpPr>
      <dsp:spPr>
        <a:xfrm>
          <a:off x="335353" y="2295381"/>
          <a:ext cx="4694945" cy="354240"/>
        </a:xfrm>
        <a:prstGeom prst="round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458" tIns="0" rIns="177458" bIns="0" numCol="1" spcCol="1270" anchor="ctr" anchorCtr="0">
          <a:noAutofit/>
        </a:bodyPr>
        <a:lstStyle/>
        <a:p>
          <a:pPr lvl="0" algn="l" defTabSz="533400" rtl="0">
            <a:lnSpc>
              <a:spcPct val="90000"/>
            </a:lnSpc>
            <a:spcBef>
              <a:spcPct val="0"/>
            </a:spcBef>
            <a:spcAft>
              <a:spcPct val="35000"/>
            </a:spcAft>
          </a:pPr>
          <a:r>
            <a:rPr kumimoji="1" lang="zh-CN" sz="1200" b="1" kern="1200" baseline="0" smtClean="0">
              <a:latin typeface="幼圆" panose="02010509060101010101" pitchFamily="49" charset="-122"/>
              <a:ea typeface="幼圆" panose="02010509060101010101" pitchFamily="49" charset="-122"/>
            </a:rPr>
            <a:t>亚洲战场</a:t>
          </a:r>
          <a:endParaRPr lang="zh-CN" sz="1200" kern="1200">
            <a:latin typeface="幼圆" panose="02010509060101010101" pitchFamily="49" charset="-122"/>
            <a:ea typeface="幼圆" panose="02010509060101010101" pitchFamily="49" charset="-122"/>
          </a:endParaRPr>
        </a:p>
      </dsp:txBody>
      <dsp:txXfrm>
        <a:off x="352646" y="2312674"/>
        <a:ext cx="4660359" cy="319654"/>
      </dsp:txXfrm>
    </dsp:sp>
    <dsp:sp modelId="{E15E94A3-1361-4894-A129-615CE2D282FA}">
      <dsp:nvSpPr>
        <dsp:cNvPr id="0" name=""/>
        <dsp:cNvSpPr/>
      </dsp:nvSpPr>
      <dsp:spPr>
        <a:xfrm>
          <a:off x="0" y="3234171"/>
          <a:ext cx="6707065" cy="519750"/>
        </a:xfrm>
        <a:prstGeom prst="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0543" tIns="249936" rIns="520543" bIns="85344" numCol="1" spcCol="1270" anchor="t" anchorCtr="0">
          <a:noAutofit/>
        </a:bodyPr>
        <a:lstStyle/>
        <a:p>
          <a:pPr marL="114300" lvl="1" indent="-114300" algn="l" defTabSz="533400" rtl="0">
            <a:lnSpc>
              <a:spcPct val="90000"/>
            </a:lnSpc>
            <a:spcBef>
              <a:spcPct val="0"/>
            </a:spcBef>
            <a:spcAft>
              <a:spcPct val="15000"/>
            </a:spcAft>
            <a:buChar char="••"/>
          </a:pPr>
          <a:r>
            <a:rPr kumimoji="1" lang="zh-CN" sz="1200" b="1" kern="1200" baseline="0" smtClean="0">
              <a:latin typeface="幼圆" panose="02010509060101010101" pitchFamily="49" charset="-122"/>
              <a:ea typeface="幼圆" panose="02010509060101010101" pitchFamily="49" charset="-122"/>
            </a:rPr>
            <a:t>阿拉曼战役、突尼斯会战 </a:t>
          </a:r>
          <a:endParaRPr lang="zh-CN" sz="1200" kern="1200">
            <a:latin typeface="幼圆" panose="02010509060101010101" pitchFamily="49" charset="-122"/>
            <a:ea typeface="幼圆" panose="02010509060101010101" pitchFamily="49" charset="-122"/>
          </a:endParaRPr>
        </a:p>
      </dsp:txBody>
      <dsp:txXfrm>
        <a:off x="0" y="3234171"/>
        <a:ext cx="6707065" cy="519750"/>
      </dsp:txXfrm>
    </dsp:sp>
    <dsp:sp modelId="{E9B2C172-2188-4A69-BDD3-C789215223BF}">
      <dsp:nvSpPr>
        <dsp:cNvPr id="0" name=""/>
        <dsp:cNvSpPr/>
      </dsp:nvSpPr>
      <dsp:spPr>
        <a:xfrm>
          <a:off x="335353" y="3057051"/>
          <a:ext cx="4694945" cy="354240"/>
        </a:xfrm>
        <a:prstGeom prst="round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458" tIns="0" rIns="177458" bIns="0" numCol="1" spcCol="1270" anchor="ctr" anchorCtr="0">
          <a:noAutofit/>
        </a:bodyPr>
        <a:lstStyle/>
        <a:p>
          <a:pPr lvl="0" algn="l" defTabSz="533400" rtl="0">
            <a:lnSpc>
              <a:spcPct val="90000"/>
            </a:lnSpc>
            <a:spcBef>
              <a:spcPct val="0"/>
            </a:spcBef>
            <a:spcAft>
              <a:spcPct val="35000"/>
            </a:spcAft>
          </a:pPr>
          <a:r>
            <a:rPr kumimoji="1" lang="zh-CN" sz="1200" b="1" kern="1200" baseline="0" smtClean="0">
              <a:latin typeface="幼圆" panose="02010509060101010101" pitchFamily="49" charset="-122"/>
              <a:ea typeface="幼圆" panose="02010509060101010101" pitchFamily="49" charset="-122"/>
            </a:rPr>
            <a:t>非洲战场</a:t>
          </a:r>
          <a:endParaRPr lang="zh-CN" sz="1200" kern="1200">
            <a:latin typeface="幼圆" panose="02010509060101010101" pitchFamily="49" charset="-122"/>
            <a:ea typeface="幼圆" panose="02010509060101010101" pitchFamily="49" charset="-122"/>
          </a:endParaRPr>
        </a:p>
      </dsp:txBody>
      <dsp:txXfrm>
        <a:off x="352646" y="3074344"/>
        <a:ext cx="4660359" cy="319654"/>
      </dsp:txXfrm>
    </dsp:sp>
    <dsp:sp modelId="{8383BECE-0A13-4E87-91E4-672DBD9680F8}">
      <dsp:nvSpPr>
        <dsp:cNvPr id="0" name=""/>
        <dsp:cNvSpPr/>
      </dsp:nvSpPr>
      <dsp:spPr>
        <a:xfrm>
          <a:off x="0" y="3995841"/>
          <a:ext cx="6707065" cy="519750"/>
        </a:xfrm>
        <a:prstGeom prst="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0543" tIns="249936" rIns="520543" bIns="85344" numCol="1" spcCol="1270" anchor="t" anchorCtr="0">
          <a:noAutofit/>
        </a:bodyPr>
        <a:lstStyle/>
        <a:p>
          <a:pPr marL="114300" lvl="1" indent="-114300" algn="l" defTabSz="533400" rtl="0">
            <a:lnSpc>
              <a:spcPct val="90000"/>
            </a:lnSpc>
            <a:spcBef>
              <a:spcPct val="0"/>
            </a:spcBef>
            <a:spcAft>
              <a:spcPct val="15000"/>
            </a:spcAft>
            <a:buChar char="••"/>
          </a:pPr>
          <a:r>
            <a:rPr kumimoji="1" lang="zh-CN" sz="1200" b="1" kern="1200" baseline="0" smtClean="0">
              <a:latin typeface="幼圆" panose="02010509060101010101" pitchFamily="49" charset="-122"/>
              <a:ea typeface="幼圆" panose="02010509060101010101" pitchFamily="49" charset="-122"/>
            </a:rPr>
            <a:t>大西洋海战</a:t>
          </a:r>
          <a:endParaRPr lang="zh-CN" sz="1200" kern="1200">
            <a:latin typeface="幼圆" panose="02010509060101010101" pitchFamily="49" charset="-122"/>
            <a:ea typeface="幼圆" panose="02010509060101010101" pitchFamily="49" charset="-122"/>
          </a:endParaRPr>
        </a:p>
      </dsp:txBody>
      <dsp:txXfrm>
        <a:off x="0" y="3995841"/>
        <a:ext cx="6707065" cy="519750"/>
      </dsp:txXfrm>
    </dsp:sp>
    <dsp:sp modelId="{1E5DF1F2-E46F-47F6-834D-FA188D153960}">
      <dsp:nvSpPr>
        <dsp:cNvPr id="0" name=""/>
        <dsp:cNvSpPr/>
      </dsp:nvSpPr>
      <dsp:spPr>
        <a:xfrm>
          <a:off x="335353" y="3818721"/>
          <a:ext cx="4694945" cy="354240"/>
        </a:xfrm>
        <a:prstGeom prst="round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458" tIns="0" rIns="177458" bIns="0" numCol="1" spcCol="1270" anchor="ctr" anchorCtr="0">
          <a:noAutofit/>
        </a:bodyPr>
        <a:lstStyle/>
        <a:p>
          <a:pPr lvl="0" algn="l" defTabSz="533400" rtl="0">
            <a:lnSpc>
              <a:spcPct val="90000"/>
            </a:lnSpc>
            <a:spcBef>
              <a:spcPct val="0"/>
            </a:spcBef>
            <a:spcAft>
              <a:spcPct val="35000"/>
            </a:spcAft>
          </a:pPr>
          <a:r>
            <a:rPr kumimoji="1" lang="zh-CN" sz="1200" b="1" kern="1200" baseline="0" smtClean="0">
              <a:latin typeface="幼圆" panose="02010509060101010101" pitchFamily="49" charset="-122"/>
              <a:ea typeface="幼圆" panose="02010509060101010101" pitchFamily="49" charset="-122"/>
            </a:rPr>
            <a:t>大西洋战场</a:t>
          </a:r>
          <a:endParaRPr lang="zh-CN" sz="1200" kern="1200">
            <a:latin typeface="幼圆" panose="02010509060101010101" pitchFamily="49" charset="-122"/>
            <a:ea typeface="幼圆" panose="02010509060101010101" pitchFamily="49" charset="-122"/>
          </a:endParaRPr>
        </a:p>
      </dsp:txBody>
      <dsp:txXfrm>
        <a:off x="352646" y="3836014"/>
        <a:ext cx="4660359" cy="31965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B07EF1-D34A-4F95-AEDF-F059C86B28A6}" type="datetimeFigureOut">
              <a:rPr lang="zh-CN" altLang="en-US" smtClean="0"/>
              <a:t>2017/1/11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DDFD4-87F4-4779-A308-20CE8FB779D3}" type="slidenum">
              <a:rPr lang="zh-CN" altLang="en-US" smtClean="0"/>
              <a:t>‹#›</a:t>
            </a:fld>
            <a:endParaRPr lang="zh-CN" altLang="en-US"/>
          </a:p>
        </p:txBody>
      </p:sp>
    </p:spTree>
    <p:extLst>
      <p:ext uri="{BB962C8B-B14F-4D97-AF65-F5344CB8AC3E}">
        <p14:creationId xmlns:p14="http://schemas.microsoft.com/office/powerpoint/2010/main" val="3956948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107528" name="Picture 8" descr="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988"/>
            <a:ext cx="9144000" cy="6884988"/>
          </a:xfrm>
          <a:prstGeom prst="rect">
            <a:avLst/>
          </a:prstGeom>
          <a:noFill/>
          <a:extLst>
            <a:ext uri="{909E8E84-426E-40DD-AFC4-6F175D3DCCD1}">
              <a14:hiddenFill xmlns:a14="http://schemas.microsoft.com/office/drawing/2010/main">
                <a:solidFill>
                  <a:srgbClr val="FFFFFF"/>
                </a:solidFill>
              </a14:hiddenFill>
            </a:ext>
          </a:extLst>
        </p:spPr>
      </p:pic>
      <p:sp>
        <p:nvSpPr>
          <p:cNvPr id="107523" name="Rectangle 3"/>
          <p:cNvSpPr>
            <a:spLocks noGrp="1" noChangeArrowheads="1"/>
          </p:cNvSpPr>
          <p:nvPr>
            <p:ph type="ctrTitle"/>
          </p:nvPr>
        </p:nvSpPr>
        <p:spPr>
          <a:xfrm>
            <a:off x="685800" y="2130426"/>
            <a:ext cx="7772400" cy="1470025"/>
          </a:xfrm>
        </p:spPr>
        <p:txBody>
          <a:bodyPr/>
          <a:lstStyle>
            <a:lvl1pPr>
              <a:defRPr>
                <a:solidFill>
                  <a:schemeClr val="bg1"/>
                </a:solidFill>
              </a:defRPr>
            </a:lvl1pPr>
          </a:lstStyle>
          <a:p>
            <a:pPr lvl="0"/>
            <a:r>
              <a:rPr lang="zh-CN" altLang="en-US" noProof="0" smtClean="0"/>
              <a:t>单击此处编辑母版标题样式</a:t>
            </a:r>
            <a:endParaRPr lang="ja-JP" altLang="en-US" noProof="0" smtClean="0"/>
          </a:p>
        </p:txBody>
      </p:sp>
      <p:sp>
        <p:nvSpPr>
          <p:cNvPr id="107524" name="Rectangle 4"/>
          <p:cNvSpPr>
            <a:spLocks noGrp="1" noChangeArrowheads="1"/>
          </p:cNvSpPr>
          <p:nvPr>
            <p:ph type="subTitle" idx="1"/>
          </p:nvPr>
        </p:nvSpPr>
        <p:spPr>
          <a:xfrm>
            <a:off x="1371600" y="3886200"/>
            <a:ext cx="6400800" cy="1752600"/>
          </a:xfrm>
        </p:spPr>
        <p:txBody>
          <a:bodyPr/>
          <a:lstStyle>
            <a:lvl1pPr marL="0" indent="0" algn="ctr">
              <a:buFont typeface="Arial" charset="0"/>
              <a:buNone/>
              <a:defRPr>
                <a:solidFill>
                  <a:schemeClr val="bg1"/>
                </a:solidFill>
              </a:defRPr>
            </a:lvl1pPr>
          </a:lstStyle>
          <a:p>
            <a:pPr lvl="0"/>
            <a:r>
              <a:rPr lang="zh-CN" altLang="en-US" noProof="0" smtClean="0"/>
              <a:t>单击此处编辑母版副标题样式</a:t>
            </a:r>
            <a:endParaRPr lang="ja-JP" altLang="en-US" noProof="0" smtClean="0"/>
          </a:p>
        </p:txBody>
      </p:sp>
      <p:sp>
        <p:nvSpPr>
          <p:cNvPr id="107525" name="Rectangle 5"/>
          <p:cNvSpPr>
            <a:spLocks noGrp="1" noChangeArrowheads="1"/>
          </p:cNvSpPr>
          <p:nvPr>
            <p:ph type="dt" sz="half" idx="2"/>
          </p:nvPr>
        </p:nvSpPr>
        <p:spPr>
          <a:xfrm>
            <a:off x="457200" y="6245225"/>
            <a:ext cx="2133600" cy="476250"/>
          </a:xfrm>
        </p:spPr>
        <p:txBody>
          <a:bodyPr/>
          <a:lstStyle>
            <a:lvl1pPr>
              <a:defRPr>
                <a:solidFill>
                  <a:schemeClr val="bg1"/>
                </a:solidFill>
              </a:defRPr>
            </a:lvl1pPr>
          </a:lstStyle>
          <a:p>
            <a:fld id="{B9F77AF3-4D68-497B-9085-CA71ED41F9C9}" type="datetime1">
              <a:rPr lang="zh-CN" altLang="en-US" smtClean="0"/>
              <a:t>2017/1/11</a:t>
            </a:fld>
            <a:endParaRPr lang="zh-CN" altLang="en-US"/>
          </a:p>
        </p:txBody>
      </p:sp>
      <p:sp>
        <p:nvSpPr>
          <p:cNvPr id="107526" name="Rectangle 6"/>
          <p:cNvSpPr>
            <a:spLocks noGrp="1" noChangeArrowheads="1"/>
          </p:cNvSpPr>
          <p:nvPr>
            <p:ph type="ftr" sz="quarter" idx="3"/>
          </p:nvPr>
        </p:nvSpPr>
        <p:spPr>
          <a:xfrm>
            <a:off x="3124200" y="6245225"/>
            <a:ext cx="2895600" cy="476250"/>
          </a:xfrm>
        </p:spPr>
        <p:txBody>
          <a:bodyPr/>
          <a:lstStyle>
            <a:lvl1pPr>
              <a:defRPr>
                <a:solidFill>
                  <a:schemeClr val="bg1"/>
                </a:solidFill>
              </a:defRPr>
            </a:lvl1pPr>
          </a:lstStyle>
          <a:p>
            <a:endParaRPr lang="zh-CN" altLang="en-US"/>
          </a:p>
        </p:txBody>
      </p:sp>
      <p:sp>
        <p:nvSpPr>
          <p:cNvPr id="107527" name="Rectangle 7"/>
          <p:cNvSpPr>
            <a:spLocks noGrp="1" noChangeArrowheads="1"/>
          </p:cNvSpPr>
          <p:nvPr>
            <p:ph type="sldNum" sz="quarter" idx="4"/>
          </p:nvPr>
        </p:nvSpPr>
        <p:spPr/>
        <p:txBody>
          <a:bodyPr/>
          <a:lstStyle>
            <a:lvl1pPr>
              <a:defRPr>
                <a:solidFill>
                  <a:schemeClr val="bg1"/>
                </a:solidFill>
              </a:defRPr>
            </a:lvl1pPr>
          </a:lstStyle>
          <a:p>
            <a:fld id="{07A703B8-C0A2-49F2-B261-C5157C1DFD5F}"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和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7010400" y="274639"/>
            <a:ext cx="1676400" cy="5851525"/>
          </a:xfrm>
        </p:spPr>
        <p:txBody>
          <a:bodyPr vert="eaVert"/>
          <a:lstStyle/>
          <a:p>
            <a:r>
              <a:rPr lang="zh-CN" altLang="en-US" smtClean="0"/>
              <a:t>单击此处编辑母版标题样式</a:t>
            </a:r>
            <a:endParaRPr lang="zh-TW" altLang="en-US"/>
          </a:p>
        </p:txBody>
      </p:sp>
      <p:sp>
        <p:nvSpPr>
          <p:cNvPr id="3" name="直排文字版面配置區 2"/>
          <p:cNvSpPr>
            <a:spLocks noGrp="1"/>
          </p:cNvSpPr>
          <p:nvPr>
            <p:ph type="body" orient="vert" idx="1"/>
          </p:nvPr>
        </p:nvSpPr>
        <p:spPr>
          <a:xfrm>
            <a:off x="1979736" y="274639"/>
            <a:ext cx="4889988"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TW" altLang="en-US"/>
          </a:p>
        </p:txBody>
      </p:sp>
      <p:sp>
        <p:nvSpPr>
          <p:cNvPr id="4" name="日期版面配置區 3"/>
          <p:cNvSpPr>
            <a:spLocks noGrp="1"/>
          </p:cNvSpPr>
          <p:nvPr>
            <p:ph type="dt" sz="half" idx="10"/>
          </p:nvPr>
        </p:nvSpPr>
        <p:spPr/>
        <p:txBody>
          <a:bodyPr/>
          <a:lstStyle>
            <a:lvl1pPr>
              <a:defRPr/>
            </a:lvl1pPr>
          </a:lstStyle>
          <a:p>
            <a:fld id="{901EF308-3A5D-403A-AB57-E5AD32347F4C}" type="datetime1">
              <a:rPr lang="zh-CN" altLang="en-US" smtClean="0"/>
              <a:t>2017/1/11</a:t>
            </a:fld>
            <a:endParaRPr lang="zh-CN" altLang="en-US"/>
          </a:p>
        </p:txBody>
      </p:sp>
      <p:sp>
        <p:nvSpPr>
          <p:cNvPr id="5" name="頁尾版面配置區 4"/>
          <p:cNvSpPr>
            <a:spLocks noGrp="1"/>
          </p:cNvSpPr>
          <p:nvPr>
            <p:ph type="ftr" sz="quarter" idx="11"/>
          </p:nvPr>
        </p:nvSpPr>
        <p:spPr/>
        <p:txBody>
          <a:bodyPr/>
          <a:lstStyle>
            <a:lvl1pPr>
              <a:defRPr/>
            </a:lvl1pPr>
          </a:lstStyle>
          <a:p>
            <a:endParaRPr lang="zh-CN" altLang="en-US"/>
          </a:p>
        </p:txBody>
      </p:sp>
      <p:sp>
        <p:nvSpPr>
          <p:cNvPr id="6" name="投影片編號版面配置區 5"/>
          <p:cNvSpPr>
            <a:spLocks noGrp="1"/>
          </p:cNvSpPr>
          <p:nvPr>
            <p:ph type="sldNum" sz="quarter" idx="12"/>
          </p:nvPr>
        </p:nvSpPr>
        <p:spPr/>
        <p:txBody>
          <a:bodyPr/>
          <a:lstStyle>
            <a:lvl1pPr>
              <a:defRPr/>
            </a:lvl1pPr>
          </a:lstStyle>
          <a:p>
            <a:fld id="{07A703B8-C0A2-49F2-B261-C5157C1DFD5F}" type="slidenum">
              <a:rPr lang="zh-CN" altLang="en-US" smtClean="0"/>
              <a:t>‹#›</a:t>
            </a:fld>
            <a:endParaRPr lang="zh-CN" altLang="en-US"/>
          </a:p>
        </p:txBody>
      </p:sp>
    </p:spTree>
    <p:extLst>
      <p:ext uri="{BB962C8B-B14F-4D97-AF65-F5344CB8AC3E}">
        <p14:creationId xmlns:p14="http://schemas.microsoft.com/office/powerpoint/2010/main" val="174068333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B7A35FE-46C4-42A7-95AC-F2EF3C5CC546}" type="datetime1">
              <a:rPr lang="zh-CN" altLang="en-US" smtClean="0"/>
              <a:t>2017/1/11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7A703B8-C0A2-49F2-B261-C5157C1DFD5F}" type="slidenum">
              <a:rPr lang="zh-CN" altLang="en-US" smtClean="0"/>
              <a:t>‹#›</a:t>
            </a:fld>
            <a:endParaRPr lang="zh-CN" altLang="en-US"/>
          </a:p>
        </p:txBody>
      </p:sp>
    </p:spTree>
    <p:extLst>
      <p:ext uri="{BB962C8B-B14F-4D97-AF65-F5344CB8AC3E}">
        <p14:creationId xmlns:p14="http://schemas.microsoft.com/office/powerpoint/2010/main" val="3848750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CN" altLang="en-US" smtClean="0"/>
              <a:t>单击此处编辑母版标题样式</a:t>
            </a:r>
            <a:endParaRPr lang="zh-TW" altLang="en-US"/>
          </a:p>
        </p:txBody>
      </p:sp>
      <p:sp>
        <p:nvSpPr>
          <p:cNvPr id="3" name="內容版面配置區 2"/>
          <p:cNvSpPr>
            <a:spLocks noGrp="1"/>
          </p:cNvSpPr>
          <p:nvPr>
            <p:ph idx="1"/>
          </p:nvPr>
        </p:nvSpPr>
        <p:spPr/>
        <p:txBody>
          <a:bodyPr/>
          <a:lstStyle>
            <a:lvl1pPr>
              <a:defRPr>
                <a:latin typeface="幼圆" panose="02010509060101010101" pitchFamily="49" charset="-122"/>
                <a:ea typeface="幼圆" panose="02010509060101010101" pitchFamily="49" charset="-122"/>
              </a:defRPr>
            </a:lvl1pPr>
            <a:lvl2pPr>
              <a:defRPr>
                <a:latin typeface="幼圆" panose="02010509060101010101" pitchFamily="49" charset="-122"/>
                <a:ea typeface="幼圆" panose="02010509060101010101" pitchFamily="49" charset="-122"/>
              </a:defRPr>
            </a:lvl2pPr>
            <a:lvl3pPr>
              <a:defRPr>
                <a:latin typeface="幼圆" panose="02010509060101010101" pitchFamily="49" charset="-122"/>
                <a:ea typeface="幼圆" panose="02010509060101010101" pitchFamily="49" charset="-122"/>
              </a:defRPr>
            </a:lvl3pPr>
            <a:lvl4pPr>
              <a:defRPr>
                <a:latin typeface="幼圆" panose="02010509060101010101" pitchFamily="49" charset="-122"/>
                <a:ea typeface="幼圆" panose="02010509060101010101" pitchFamily="49" charset="-122"/>
              </a:defRPr>
            </a:lvl4pPr>
            <a:lvl5pPr>
              <a:defRPr>
                <a:latin typeface="幼圆" panose="02010509060101010101" pitchFamily="49" charset="-122"/>
                <a:ea typeface="幼圆" panose="02010509060101010101" pitchFamily="49"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TW" altLang="en-US" dirty="0"/>
          </a:p>
        </p:txBody>
      </p:sp>
      <p:sp>
        <p:nvSpPr>
          <p:cNvPr id="4" name="日期版面配置區 3"/>
          <p:cNvSpPr>
            <a:spLocks noGrp="1"/>
          </p:cNvSpPr>
          <p:nvPr>
            <p:ph type="dt" sz="half" idx="10"/>
          </p:nvPr>
        </p:nvSpPr>
        <p:spPr/>
        <p:txBody>
          <a:bodyPr/>
          <a:lstStyle>
            <a:lvl1pPr>
              <a:defRPr/>
            </a:lvl1pPr>
          </a:lstStyle>
          <a:p>
            <a:fld id="{ECBD1F47-B779-4E8F-9E10-F9ED1411DA7B}" type="datetime1">
              <a:rPr lang="zh-CN" altLang="en-US" smtClean="0"/>
              <a:t>2017/1/11</a:t>
            </a:fld>
            <a:endParaRPr lang="zh-CN" altLang="en-US"/>
          </a:p>
        </p:txBody>
      </p:sp>
      <p:sp>
        <p:nvSpPr>
          <p:cNvPr id="5" name="頁尾版面配置區 4"/>
          <p:cNvSpPr>
            <a:spLocks noGrp="1"/>
          </p:cNvSpPr>
          <p:nvPr>
            <p:ph type="ftr" sz="quarter" idx="11"/>
          </p:nvPr>
        </p:nvSpPr>
        <p:spPr/>
        <p:txBody>
          <a:bodyPr/>
          <a:lstStyle>
            <a:lvl1pPr>
              <a:defRPr/>
            </a:lvl1pPr>
          </a:lstStyle>
          <a:p>
            <a:endParaRPr lang="zh-CN" altLang="en-US"/>
          </a:p>
        </p:txBody>
      </p:sp>
      <p:sp>
        <p:nvSpPr>
          <p:cNvPr id="6" name="投影片編號版面配置區 5"/>
          <p:cNvSpPr>
            <a:spLocks noGrp="1"/>
          </p:cNvSpPr>
          <p:nvPr>
            <p:ph type="sldNum" sz="quarter" idx="12"/>
          </p:nvPr>
        </p:nvSpPr>
        <p:spPr/>
        <p:txBody>
          <a:bodyPr/>
          <a:lstStyle>
            <a:lvl1pPr>
              <a:defRPr/>
            </a:lvl1pPr>
          </a:lstStyle>
          <a:p>
            <a:fld id="{07A703B8-C0A2-49F2-B261-C5157C1DFD5F}" type="slidenum">
              <a:rPr lang="zh-CN" altLang="en-US" smtClean="0"/>
              <a:t>‹#›</a:t>
            </a:fld>
            <a:endParaRPr lang="zh-CN" altLang="en-US"/>
          </a:p>
        </p:txBody>
      </p:sp>
    </p:spTree>
    <p:extLst>
      <p:ext uri="{BB962C8B-B14F-4D97-AF65-F5344CB8AC3E}">
        <p14:creationId xmlns:p14="http://schemas.microsoft.com/office/powerpoint/2010/main" val="813568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標題 1"/>
          <p:cNvSpPr>
            <a:spLocks noGrp="1"/>
          </p:cNvSpPr>
          <p:nvPr>
            <p:ph type="title"/>
          </p:nvPr>
        </p:nvSpPr>
        <p:spPr>
          <a:xfrm>
            <a:off x="1913243" y="4406901"/>
            <a:ext cx="6581592" cy="1362075"/>
          </a:xfrm>
        </p:spPr>
        <p:txBody>
          <a:bodyPr anchor="t"/>
          <a:lstStyle>
            <a:lvl1pPr algn="l">
              <a:defRPr sz="4000" b="1" cap="all"/>
            </a:lvl1pPr>
          </a:lstStyle>
          <a:p>
            <a:r>
              <a:rPr lang="zh-CN" altLang="en-US" smtClean="0"/>
              <a:t>单击此处编辑母版标题样式</a:t>
            </a:r>
            <a:endParaRPr lang="zh-TW" altLang="en-US"/>
          </a:p>
        </p:txBody>
      </p:sp>
      <p:sp>
        <p:nvSpPr>
          <p:cNvPr id="3" name="文字版面配置區 2"/>
          <p:cNvSpPr>
            <a:spLocks noGrp="1"/>
          </p:cNvSpPr>
          <p:nvPr>
            <p:ph type="body" idx="1"/>
          </p:nvPr>
        </p:nvSpPr>
        <p:spPr>
          <a:xfrm>
            <a:off x="1913243" y="2906714"/>
            <a:ext cx="6581592" cy="1530399"/>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版面配置區 3"/>
          <p:cNvSpPr>
            <a:spLocks noGrp="1"/>
          </p:cNvSpPr>
          <p:nvPr>
            <p:ph type="dt" sz="half" idx="10"/>
          </p:nvPr>
        </p:nvSpPr>
        <p:spPr/>
        <p:txBody>
          <a:bodyPr/>
          <a:lstStyle>
            <a:lvl1pPr>
              <a:defRPr/>
            </a:lvl1pPr>
          </a:lstStyle>
          <a:p>
            <a:fld id="{6BB96BB6-6CE8-41A5-AA6C-E52ECEAE7FD5}" type="datetime1">
              <a:rPr lang="zh-CN" altLang="en-US" smtClean="0"/>
              <a:t>2017/1/11</a:t>
            </a:fld>
            <a:endParaRPr lang="zh-CN" altLang="en-US"/>
          </a:p>
        </p:txBody>
      </p:sp>
      <p:sp>
        <p:nvSpPr>
          <p:cNvPr id="5" name="頁尾版面配置區 4"/>
          <p:cNvSpPr>
            <a:spLocks noGrp="1"/>
          </p:cNvSpPr>
          <p:nvPr>
            <p:ph type="ftr" sz="quarter" idx="11"/>
          </p:nvPr>
        </p:nvSpPr>
        <p:spPr/>
        <p:txBody>
          <a:bodyPr/>
          <a:lstStyle>
            <a:lvl1pPr>
              <a:defRPr/>
            </a:lvl1pPr>
          </a:lstStyle>
          <a:p>
            <a:endParaRPr lang="zh-CN" altLang="en-US"/>
          </a:p>
        </p:txBody>
      </p:sp>
      <p:sp>
        <p:nvSpPr>
          <p:cNvPr id="6" name="投影片編號版面配置區 5"/>
          <p:cNvSpPr>
            <a:spLocks noGrp="1"/>
          </p:cNvSpPr>
          <p:nvPr>
            <p:ph type="sldNum" sz="quarter" idx="12"/>
          </p:nvPr>
        </p:nvSpPr>
        <p:spPr/>
        <p:txBody>
          <a:bodyPr/>
          <a:lstStyle>
            <a:lvl1pPr>
              <a:defRPr/>
            </a:lvl1pPr>
          </a:lstStyle>
          <a:p>
            <a:fld id="{07A703B8-C0A2-49F2-B261-C5157C1DFD5F}" type="slidenum">
              <a:rPr lang="zh-CN" altLang="en-US" smtClean="0"/>
              <a:t>‹#›</a:t>
            </a:fld>
            <a:endParaRPr lang="zh-CN" altLang="en-US"/>
          </a:p>
        </p:txBody>
      </p:sp>
    </p:spTree>
    <p:extLst>
      <p:ext uri="{BB962C8B-B14F-4D97-AF65-F5344CB8AC3E}">
        <p14:creationId xmlns:p14="http://schemas.microsoft.com/office/powerpoint/2010/main" val="55474656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CN" altLang="en-US" smtClean="0"/>
              <a:t>单击此处编辑母版标题样式</a:t>
            </a:r>
            <a:endParaRPr lang="zh-TW" altLang="en-US"/>
          </a:p>
        </p:txBody>
      </p:sp>
      <p:sp>
        <p:nvSpPr>
          <p:cNvPr id="3" name="內容版面配置區 2"/>
          <p:cNvSpPr>
            <a:spLocks noGrp="1"/>
          </p:cNvSpPr>
          <p:nvPr>
            <p:ph sz="half" idx="1"/>
          </p:nvPr>
        </p:nvSpPr>
        <p:spPr>
          <a:xfrm>
            <a:off x="1979735" y="1600201"/>
            <a:ext cx="3282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TW" altLang="en-US"/>
          </a:p>
        </p:txBody>
      </p:sp>
      <p:sp>
        <p:nvSpPr>
          <p:cNvPr id="4" name="內容版面配置區 3"/>
          <p:cNvSpPr>
            <a:spLocks noGrp="1"/>
          </p:cNvSpPr>
          <p:nvPr>
            <p:ph sz="half" idx="2"/>
          </p:nvPr>
        </p:nvSpPr>
        <p:spPr>
          <a:xfrm>
            <a:off x="5402874" y="1600201"/>
            <a:ext cx="328392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TW" altLang="en-US"/>
          </a:p>
        </p:txBody>
      </p:sp>
      <p:sp>
        <p:nvSpPr>
          <p:cNvPr id="5" name="日期版面配置區 4"/>
          <p:cNvSpPr>
            <a:spLocks noGrp="1"/>
          </p:cNvSpPr>
          <p:nvPr>
            <p:ph type="dt" sz="half" idx="10"/>
          </p:nvPr>
        </p:nvSpPr>
        <p:spPr/>
        <p:txBody>
          <a:bodyPr/>
          <a:lstStyle>
            <a:lvl1pPr>
              <a:defRPr/>
            </a:lvl1pPr>
          </a:lstStyle>
          <a:p>
            <a:fld id="{80119C8E-37CC-411D-AF89-33162979329E}" type="datetime1">
              <a:rPr lang="zh-CN" altLang="en-US" smtClean="0"/>
              <a:t>2017/1/11</a:t>
            </a:fld>
            <a:endParaRPr lang="zh-CN" altLang="en-US"/>
          </a:p>
        </p:txBody>
      </p:sp>
      <p:sp>
        <p:nvSpPr>
          <p:cNvPr id="6" name="頁尾版面配置區 5"/>
          <p:cNvSpPr>
            <a:spLocks noGrp="1"/>
          </p:cNvSpPr>
          <p:nvPr>
            <p:ph type="ftr" sz="quarter" idx="11"/>
          </p:nvPr>
        </p:nvSpPr>
        <p:spPr/>
        <p:txBody>
          <a:bodyPr/>
          <a:lstStyle>
            <a:lvl1pPr>
              <a:defRPr/>
            </a:lvl1pPr>
          </a:lstStyle>
          <a:p>
            <a:endParaRPr lang="zh-CN" altLang="en-US"/>
          </a:p>
        </p:txBody>
      </p:sp>
      <p:sp>
        <p:nvSpPr>
          <p:cNvPr id="7" name="投影片編號版面配置區 6"/>
          <p:cNvSpPr>
            <a:spLocks noGrp="1"/>
          </p:cNvSpPr>
          <p:nvPr>
            <p:ph type="sldNum" sz="quarter" idx="12"/>
          </p:nvPr>
        </p:nvSpPr>
        <p:spPr/>
        <p:txBody>
          <a:bodyPr/>
          <a:lstStyle>
            <a:lvl1pPr>
              <a:defRPr/>
            </a:lvl1pPr>
          </a:lstStyle>
          <a:p>
            <a:fld id="{07A703B8-C0A2-49F2-B261-C5157C1DFD5F}" type="slidenum">
              <a:rPr lang="zh-CN" altLang="en-US" smtClean="0"/>
              <a:t>‹#›</a:t>
            </a:fld>
            <a:endParaRPr lang="zh-CN" altLang="en-US"/>
          </a:p>
        </p:txBody>
      </p:sp>
    </p:spTree>
    <p:extLst>
      <p:ext uri="{BB962C8B-B14F-4D97-AF65-F5344CB8AC3E}">
        <p14:creationId xmlns:p14="http://schemas.microsoft.com/office/powerpoint/2010/main" val="146174561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標題 1"/>
          <p:cNvSpPr>
            <a:spLocks noGrp="1"/>
          </p:cNvSpPr>
          <p:nvPr>
            <p:ph type="title"/>
          </p:nvPr>
        </p:nvSpPr>
        <p:spPr>
          <a:xfrm>
            <a:off x="1913243" y="274638"/>
            <a:ext cx="6773557" cy="1143000"/>
          </a:xfrm>
        </p:spPr>
        <p:txBody>
          <a:bodyPr/>
          <a:lstStyle>
            <a:lvl1pPr>
              <a:defRPr/>
            </a:lvl1pPr>
          </a:lstStyle>
          <a:p>
            <a:r>
              <a:rPr lang="zh-CN" altLang="en-US" smtClean="0"/>
              <a:t>单击此处编辑母版标题样式</a:t>
            </a:r>
            <a:endParaRPr lang="zh-TW" altLang="en-US" dirty="0"/>
          </a:p>
        </p:txBody>
      </p:sp>
      <p:sp>
        <p:nvSpPr>
          <p:cNvPr id="3" name="文字版面配置區 2"/>
          <p:cNvSpPr>
            <a:spLocks noGrp="1"/>
          </p:cNvSpPr>
          <p:nvPr>
            <p:ph type="body" idx="1"/>
          </p:nvPr>
        </p:nvSpPr>
        <p:spPr>
          <a:xfrm>
            <a:off x="1913243" y="1535113"/>
            <a:ext cx="322338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內容版面配置區 3"/>
          <p:cNvSpPr>
            <a:spLocks noGrp="1"/>
          </p:cNvSpPr>
          <p:nvPr>
            <p:ph sz="half" idx="2"/>
          </p:nvPr>
        </p:nvSpPr>
        <p:spPr>
          <a:xfrm>
            <a:off x="1913243" y="2174875"/>
            <a:ext cx="322338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TW" altLang="en-US"/>
          </a:p>
        </p:txBody>
      </p:sp>
      <p:sp>
        <p:nvSpPr>
          <p:cNvPr id="5" name="文字版面配置區 4"/>
          <p:cNvSpPr>
            <a:spLocks noGrp="1"/>
          </p:cNvSpPr>
          <p:nvPr>
            <p:ph type="body" sz="quarter" idx="3"/>
          </p:nvPr>
        </p:nvSpPr>
        <p:spPr>
          <a:xfrm>
            <a:off x="5369627" y="1535113"/>
            <a:ext cx="328984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內容版面配置區 5"/>
          <p:cNvSpPr>
            <a:spLocks noGrp="1"/>
          </p:cNvSpPr>
          <p:nvPr>
            <p:ph sz="quarter" idx="4"/>
          </p:nvPr>
        </p:nvSpPr>
        <p:spPr>
          <a:xfrm>
            <a:off x="5369627" y="2174875"/>
            <a:ext cx="328984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TW" altLang="en-US" dirty="0"/>
          </a:p>
        </p:txBody>
      </p:sp>
      <p:sp>
        <p:nvSpPr>
          <p:cNvPr id="7" name="日期版面配置區 6"/>
          <p:cNvSpPr>
            <a:spLocks noGrp="1"/>
          </p:cNvSpPr>
          <p:nvPr>
            <p:ph type="dt" sz="half" idx="10"/>
          </p:nvPr>
        </p:nvSpPr>
        <p:spPr/>
        <p:txBody>
          <a:bodyPr/>
          <a:lstStyle>
            <a:lvl1pPr>
              <a:defRPr/>
            </a:lvl1pPr>
          </a:lstStyle>
          <a:p>
            <a:fld id="{FA039FB7-1845-4F65-B99B-9D7C82F87820}" type="datetime1">
              <a:rPr lang="zh-CN" altLang="en-US" smtClean="0"/>
              <a:t>2017/1/11</a:t>
            </a:fld>
            <a:endParaRPr lang="zh-CN" altLang="en-US"/>
          </a:p>
        </p:txBody>
      </p:sp>
      <p:sp>
        <p:nvSpPr>
          <p:cNvPr id="8" name="頁尾版面配置區 7"/>
          <p:cNvSpPr>
            <a:spLocks noGrp="1"/>
          </p:cNvSpPr>
          <p:nvPr>
            <p:ph type="ftr" sz="quarter" idx="11"/>
          </p:nvPr>
        </p:nvSpPr>
        <p:spPr/>
        <p:txBody>
          <a:bodyPr/>
          <a:lstStyle>
            <a:lvl1pPr>
              <a:defRPr/>
            </a:lvl1pPr>
          </a:lstStyle>
          <a:p>
            <a:endParaRPr lang="zh-CN" altLang="en-US"/>
          </a:p>
        </p:txBody>
      </p:sp>
      <p:sp>
        <p:nvSpPr>
          <p:cNvPr id="9" name="投影片編號版面配置區 8"/>
          <p:cNvSpPr>
            <a:spLocks noGrp="1"/>
          </p:cNvSpPr>
          <p:nvPr>
            <p:ph type="sldNum" sz="quarter" idx="12"/>
          </p:nvPr>
        </p:nvSpPr>
        <p:spPr/>
        <p:txBody>
          <a:bodyPr/>
          <a:lstStyle>
            <a:lvl1pPr>
              <a:defRPr/>
            </a:lvl1pPr>
          </a:lstStyle>
          <a:p>
            <a:fld id="{07A703B8-C0A2-49F2-B261-C5157C1DFD5F}" type="slidenum">
              <a:rPr lang="zh-CN" altLang="en-US" smtClean="0"/>
              <a:t>‹#›</a:t>
            </a:fld>
            <a:endParaRPr lang="zh-CN" altLang="en-US"/>
          </a:p>
        </p:txBody>
      </p:sp>
    </p:spTree>
    <p:extLst>
      <p:ext uri="{BB962C8B-B14F-4D97-AF65-F5344CB8AC3E}">
        <p14:creationId xmlns:p14="http://schemas.microsoft.com/office/powerpoint/2010/main" val="21264538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CN" altLang="en-US" smtClean="0"/>
              <a:t>单击此处编辑母版标题样式</a:t>
            </a:r>
            <a:endParaRPr lang="zh-TW" altLang="en-US"/>
          </a:p>
        </p:txBody>
      </p:sp>
      <p:sp>
        <p:nvSpPr>
          <p:cNvPr id="3" name="日期版面配置區 2"/>
          <p:cNvSpPr>
            <a:spLocks noGrp="1"/>
          </p:cNvSpPr>
          <p:nvPr>
            <p:ph type="dt" sz="half" idx="10"/>
          </p:nvPr>
        </p:nvSpPr>
        <p:spPr/>
        <p:txBody>
          <a:bodyPr/>
          <a:lstStyle>
            <a:lvl1pPr>
              <a:defRPr/>
            </a:lvl1pPr>
          </a:lstStyle>
          <a:p>
            <a:fld id="{85E808CF-4F49-49A7-B94E-D855447DD6F8}" type="datetime1">
              <a:rPr lang="zh-CN" altLang="en-US" smtClean="0"/>
              <a:t>2017/1/11</a:t>
            </a:fld>
            <a:endParaRPr lang="zh-CN" altLang="en-US"/>
          </a:p>
        </p:txBody>
      </p:sp>
      <p:sp>
        <p:nvSpPr>
          <p:cNvPr id="4" name="頁尾版面配置區 3"/>
          <p:cNvSpPr>
            <a:spLocks noGrp="1"/>
          </p:cNvSpPr>
          <p:nvPr>
            <p:ph type="ftr" sz="quarter" idx="11"/>
          </p:nvPr>
        </p:nvSpPr>
        <p:spPr/>
        <p:txBody>
          <a:bodyPr/>
          <a:lstStyle>
            <a:lvl1pPr>
              <a:defRPr/>
            </a:lvl1pPr>
          </a:lstStyle>
          <a:p>
            <a:endParaRPr lang="zh-CN" altLang="en-US"/>
          </a:p>
        </p:txBody>
      </p:sp>
      <p:sp>
        <p:nvSpPr>
          <p:cNvPr id="5" name="投影片編號版面配置區 4"/>
          <p:cNvSpPr>
            <a:spLocks noGrp="1"/>
          </p:cNvSpPr>
          <p:nvPr>
            <p:ph type="sldNum" sz="quarter" idx="12"/>
          </p:nvPr>
        </p:nvSpPr>
        <p:spPr/>
        <p:txBody>
          <a:bodyPr/>
          <a:lstStyle>
            <a:lvl1pPr>
              <a:defRPr/>
            </a:lvl1pPr>
          </a:lstStyle>
          <a:p>
            <a:fld id="{07A703B8-C0A2-49F2-B261-C5157C1DFD5F}" type="slidenum">
              <a:rPr lang="zh-CN" altLang="en-US" smtClean="0"/>
              <a:t>‹#›</a:t>
            </a:fld>
            <a:endParaRPr lang="zh-CN" altLang="en-US"/>
          </a:p>
        </p:txBody>
      </p:sp>
    </p:spTree>
    <p:extLst>
      <p:ext uri="{BB962C8B-B14F-4D97-AF65-F5344CB8AC3E}">
        <p14:creationId xmlns:p14="http://schemas.microsoft.com/office/powerpoint/2010/main" val="50137517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lvl1pPr>
              <a:defRPr/>
            </a:lvl1pPr>
          </a:lstStyle>
          <a:p>
            <a:fld id="{A693A74C-3316-4AB1-9864-711E7ACC1F9A}" type="datetime1">
              <a:rPr lang="zh-CN" altLang="en-US" smtClean="0"/>
              <a:t>2017/1/11</a:t>
            </a:fld>
            <a:endParaRPr lang="zh-CN" altLang="en-US"/>
          </a:p>
        </p:txBody>
      </p:sp>
      <p:sp>
        <p:nvSpPr>
          <p:cNvPr id="3" name="頁尾版面配置區 2"/>
          <p:cNvSpPr>
            <a:spLocks noGrp="1"/>
          </p:cNvSpPr>
          <p:nvPr>
            <p:ph type="ftr" sz="quarter" idx="11"/>
          </p:nvPr>
        </p:nvSpPr>
        <p:spPr/>
        <p:txBody>
          <a:bodyPr/>
          <a:lstStyle>
            <a:lvl1pPr>
              <a:defRPr/>
            </a:lvl1pPr>
          </a:lstStyle>
          <a:p>
            <a:endParaRPr lang="zh-CN" altLang="en-US"/>
          </a:p>
        </p:txBody>
      </p:sp>
      <p:sp>
        <p:nvSpPr>
          <p:cNvPr id="4" name="投影片編號版面配置區 3"/>
          <p:cNvSpPr>
            <a:spLocks noGrp="1"/>
          </p:cNvSpPr>
          <p:nvPr>
            <p:ph type="sldNum" sz="quarter" idx="12"/>
          </p:nvPr>
        </p:nvSpPr>
        <p:spPr/>
        <p:txBody>
          <a:bodyPr/>
          <a:lstStyle>
            <a:lvl1pPr>
              <a:defRPr/>
            </a:lvl1pPr>
          </a:lstStyle>
          <a:p>
            <a:fld id="{07A703B8-C0A2-49F2-B261-C5157C1DFD5F}" type="slidenum">
              <a:rPr lang="zh-CN" altLang="en-US" smtClean="0"/>
              <a:t>‹#›</a:t>
            </a:fld>
            <a:endParaRPr lang="zh-CN" altLang="en-US"/>
          </a:p>
        </p:txBody>
      </p:sp>
    </p:spTree>
    <p:extLst>
      <p:ext uri="{BB962C8B-B14F-4D97-AF65-F5344CB8AC3E}">
        <p14:creationId xmlns:p14="http://schemas.microsoft.com/office/powerpoint/2010/main" val="300969456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标题和图片">
    <p:spTree>
      <p:nvGrpSpPr>
        <p:cNvPr id="1" name=""/>
        <p:cNvGrpSpPr/>
        <p:nvPr/>
      </p:nvGrpSpPr>
      <p:grpSpPr>
        <a:xfrm>
          <a:off x="0" y="0"/>
          <a:ext cx="0" cy="0"/>
          <a:chOff x="0" y="0"/>
          <a:chExt cx="0" cy="0"/>
        </a:xfrm>
      </p:grpSpPr>
      <p:sp>
        <p:nvSpPr>
          <p:cNvPr id="2" name="標題 1"/>
          <p:cNvSpPr>
            <a:spLocks noGrp="1"/>
          </p:cNvSpPr>
          <p:nvPr>
            <p:ph type="title"/>
          </p:nvPr>
        </p:nvSpPr>
        <p:spPr>
          <a:xfrm>
            <a:off x="1792166" y="4800600"/>
            <a:ext cx="5486400" cy="566738"/>
          </a:xfrm>
        </p:spPr>
        <p:txBody>
          <a:bodyPr anchor="b"/>
          <a:lstStyle>
            <a:lvl1pPr algn="l">
              <a:defRPr sz="2000" b="1"/>
            </a:lvl1pPr>
          </a:lstStyle>
          <a:p>
            <a:r>
              <a:rPr lang="zh-CN" altLang="en-US" smtClean="0"/>
              <a:t>单击此处编辑母版标题样式</a:t>
            </a:r>
            <a:endParaRPr lang="zh-TW" altLang="en-US"/>
          </a:p>
        </p:txBody>
      </p:sp>
      <p:sp>
        <p:nvSpPr>
          <p:cNvPr id="3" name="圖片版面配置區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TW" altLang="en-US"/>
          </a:p>
        </p:txBody>
      </p:sp>
      <p:sp>
        <p:nvSpPr>
          <p:cNvPr id="4" name="文字版面配置區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版面配置區 4"/>
          <p:cNvSpPr>
            <a:spLocks noGrp="1"/>
          </p:cNvSpPr>
          <p:nvPr>
            <p:ph type="dt" sz="half" idx="10"/>
          </p:nvPr>
        </p:nvSpPr>
        <p:spPr/>
        <p:txBody>
          <a:bodyPr/>
          <a:lstStyle>
            <a:lvl1pPr>
              <a:defRPr/>
            </a:lvl1pPr>
          </a:lstStyle>
          <a:p>
            <a:fld id="{75F153ED-F1C6-40B7-AEE8-32CA23824205}" type="datetime1">
              <a:rPr lang="zh-CN" altLang="en-US" smtClean="0"/>
              <a:t>2017/1/11</a:t>
            </a:fld>
            <a:endParaRPr lang="zh-CN" altLang="en-US"/>
          </a:p>
        </p:txBody>
      </p:sp>
      <p:sp>
        <p:nvSpPr>
          <p:cNvPr id="6" name="頁尾版面配置區 5"/>
          <p:cNvSpPr>
            <a:spLocks noGrp="1"/>
          </p:cNvSpPr>
          <p:nvPr>
            <p:ph type="ftr" sz="quarter" idx="11"/>
          </p:nvPr>
        </p:nvSpPr>
        <p:spPr/>
        <p:txBody>
          <a:bodyPr/>
          <a:lstStyle>
            <a:lvl1pPr>
              <a:defRPr/>
            </a:lvl1pPr>
          </a:lstStyle>
          <a:p>
            <a:endParaRPr lang="zh-CN" altLang="en-US"/>
          </a:p>
        </p:txBody>
      </p:sp>
      <p:sp>
        <p:nvSpPr>
          <p:cNvPr id="7" name="投影片編號版面配置區 6"/>
          <p:cNvSpPr>
            <a:spLocks noGrp="1"/>
          </p:cNvSpPr>
          <p:nvPr>
            <p:ph type="sldNum" sz="quarter" idx="12"/>
          </p:nvPr>
        </p:nvSpPr>
        <p:spPr/>
        <p:txBody>
          <a:bodyPr/>
          <a:lstStyle>
            <a:lvl1pPr>
              <a:defRPr/>
            </a:lvl1pPr>
          </a:lstStyle>
          <a:p>
            <a:fld id="{07A703B8-C0A2-49F2-B261-C5157C1DFD5F}" type="slidenum">
              <a:rPr lang="zh-CN" altLang="en-US" smtClean="0"/>
              <a:t>‹#›</a:t>
            </a:fld>
            <a:endParaRPr lang="zh-CN" altLang="en-US"/>
          </a:p>
        </p:txBody>
      </p:sp>
    </p:spTree>
    <p:extLst>
      <p:ext uri="{BB962C8B-B14F-4D97-AF65-F5344CB8AC3E}">
        <p14:creationId xmlns:p14="http://schemas.microsoft.com/office/powerpoint/2010/main" val="348361795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竖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CN" altLang="en-US" smtClean="0"/>
              <a:t>单击此处编辑母版标题样式</a:t>
            </a:r>
            <a:endParaRPr lang="zh-TW" altLang="en-US"/>
          </a:p>
        </p:txBody>
      </p:sp>
      <p:sp>
        <p:nvSpPr>
          <p:cNvPr id="3" name="直排文字版面配置區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TW" altLang="en-US"/>
          </a:p>
        </p:txBody>
      </p:sp>
      <p:sp>
        <p:nvSpPr>
          <p:cNvPr id="4" name="日期版面配置區 3"/>
          <p:cNvSpPr>
            <a:spLocks noGrp="1"/>
          </p:cNvSpPr>
          <p:nvPr>
            <p:ph type="dt" sz="half" idx="10"/>
          </p:nvPr>
        </p:nvSpPr>
        <p:spPr/>
        <p:txBody>
          <a:bodyPr/>
          <a:lstStyle>
            <a:lvl1pPr>
              <a:defRPr/>
            </a:lvl1pPr>
          </a:lstStyle>
          <a:p>
            <a:fld id="{5DE26DEC-770F-47E8-90AD-C7A83308839C}" type="datetime1">
              <a:rPr lang="zh-CN" altLang="en-US" smtClean="0"/>
              <a:t>2017/1/11</a:t>
            </a:fld>
            <a:endParaRPr lang="zh-CN" altLang="en-US"/>
          </a:p>
        </p:txBody>
      </p:sp>
      <p:sp>
        <p:nvSpPr>
          <p:cNvPr id="5" name="頁尾版面配置區 4"/>
          <p:cNvSpPr>
            <a:spLocks noGrp="1"/>
          </p:cNvSpPr>
          <p:nvPr>
            <p:ph type="ftr" sz="quarter" idx="11"/>
          </p:nvPr>
        </p:nvSpPr>
        <p:spPr/>
        <p:txBody>
          <a:bodyPr/>
          <a:lstStyle>
            <a:lvl1pPr>
              <a:defRPr/>
            </a:lvl1pPr>
          </a:lstStyle>
          <a:p>
            <a:endParaRPr lang="zh-CN" altLang="en-US"/>
          </a:p>
        </p:txBody>
      </p:sp>
      <p:sp>
        <p:nvSpPr>
          <p:cNvPr id="6" name="投影片編號版面配置區 5"/>
          <p:cNvSpPr>
            <a:spLocks noGrp="1"/>
          </p:cNvSpPr>
          <p:nvPr>
            <p:ph type="sldNum" sz="quarter" idx="12"/>
          </p:nvPr>
        </p:nvSpPr>
        <p:spPr/>
        <p:txBody>
          <a:bodyPr/>
          <a:lstStyle>
            <a:lvl1pPr>
              <a:defRPr/>
            </a:lvl1pPr>
          </a:lstStyle>
          <a:p>
            <a:fld id="{07A703B8-C0A2-49F2-B261-C5157C1DFD5F}" type="slidenum">
              <a:rPr lang="zh-CN" altLang="en-US" smtClean="0"/>
              <a:t>‹#›</a:t>
            </a:fld>
            <a:endParaRPr lang="zh-CN" altLang="en-US"/>
          </a:p>
        </p:txBody>
      </p:sp>
    </p:spTree>
    <p:extLst>
      <p:ext uri="{BB962C8B-B14F-4D97-AF65-F5344CB8AC3E}">
        <p14:creationId xmlns:p14="http://schemas.microsoft.com/office/powerpoint/2010/main" val="38214103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0428" name="Picture 12" descr="c"/>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0418" name="Rectangle 2"/>
          <p:cNvSpPr>
            <a:spLocks noGrp="1" noChangeArrowheads="1"/>
          </p:cNvSpPr>
          <p:nvPr>
            <p:ph type="title"/>
          </p:nvPr>
        </p:nvSpPr>
        <p:spPr bwMode="auto">
          <a:xfrm>
            <a:off x="2045677" y="274638"/>
            <a:ext cx="6641123"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标题</a:t>
            </a:r>
            <a:endParaRPr lang="ja-JP" altLang="en-US" dirty="0" smtClean="0"/>
          </a:p>
        </p:txBody>
      </p:sp>
      <p:sp>
        <p:nvSpPr>
          <p:cNvPr id="60419" name="Rectangle 3"/>
          <p:cNvSpPr>
            <a:spLocks noGrp="1" noChangeArrowheads="1"/>
          </p:cNvSpPr>
          <p:nvPr>
            <p:ph type="body" idx="1"/>
          </p:nvPr>
        </p:nvSpPr>
        <p:spPr bwMode="auto">
          <a:xfrm>
            <a:off x="1979736" y="1600201"/>
            <a:ext cx="670706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第一级</a:t>
            </a:r>
            <a:endParaRPr lang="ja-JP" altLang="en-US" dirty="0" smtClean="0"/>
          </a:p>
          <a:p>
            <a:pPr lvl="1"/>
            <a:r>
              <a:rPr lang="zh-CN" altLang="en-US" dirty="0" smtClean="0"/>
              <a:t>第二级</a:t>
            </a:r>
            <a:endParaRPr lang="ja-JP" altLang="en-US" dirty="0" smtClean="0"/>
          </a:p>
          <a:p>
            <a:pPr lvl="2"/>
            <a:r>
              <a:rPr lang="zh-CN" altLang="en-US" dirty="0" smtClean="0"/>
              <a:t>第三级</a:t>
            </a:r>
            <a:endParaRPr lang="ja-JP" altLang="en-US" dirty="0" smtClean="0"/>
          </a:p>
          <a:p>
            <a:pPr lvl="3"/>
            <a:r>
              <a:rPr lang="ja-JP" altLang="en-US" dirty="0" smtClean="0"/>
              <a:t>第 </a:t>
            </a:r>
            <a:r>
              <a:rPr lang="zh-CN" altLang="en-US" dirty="0" smtClean="0"/>
              <a:t>四级</a:t>
            </a:r>
            <a:endParaRPr lang="ja-JP" altLang="en-US" dirty="0" smtClean="0"/>
          </a:p>
          <a:p>
            <a:pPr lvl="4"/>
            <a:r>
              <a:rPr lang="ja-JP" altLang="en-US" dirty="0" smtClean="0"/>
              <a:t>第 </a:t>
            </a:r>
            <a:r>
              <a:rPr lang="zh-CN" altLang="en-US" dirty="0" smtClean="0"/>
              <a:t>五级</a:t>
            </a:r>
            <a:endParaRPr lang="ja-JP" altLang="en-US" dirty="0" smtClean="0"/>
          </a:p>
        </p:txBody>
      </p:sp>
      <p:sp>
        <p:nvSpPr>
          <p:cNvPr id="60420" name="Rectangle 4"/>
          <p:cNvSpPr>
            <a:spLocks noGrp="1" noChangeArrowheads="1"/>
          </p:cNvSpPr>
          <p:nvPr>
            <p:ph type="dt" sz="half" idx="2"/>
          </p:nvPr>
        </p:nvSpPr>
        <p:spPr bwMode="auto">
          <a:xfrm>
            <a:off x="2045677"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baseline="0">
                <a:latin typeface="幼圆" panose="02010509060101010101" pitchFamily="49" charset="-122"/>
                <a:ea typeface="新宋体" panose="02010609030101010101" pitchFamily="49" charset="-122"/>
              </a:defRPr>
            </a:lvl1pPr>
          </a:lstStyle>
          <a:p>
            <a:fld id="{00832207-70A4-4EFE-ACBC-A94A4376AE7E}" type="datetime1">
              <a:rPr lang="zh-CN" altLang="en-US" smtClean="0"/>
              <a:t>2017/1/11</a:t>
            </a:fld>
            <a:endParaRPr lang="zh-CN" altLang="en-US"/>
          </a:p>
        </p:txBody>
      </p:sp>
      <p:sp>
        <p:nvSpPr>
          <p:cNvPr id="60421" name="Rectangle 5"/>
          <p:cNvSpPr>
            <a:spLocks noGrp="1" noChangeArrowheads="1"/>
          </p:cNvSpPr>
          <p:nvPr>
            <p:ph type="ftr" sz="quarter" idx="3"/>
          </p:nvPr>
        </p:nvSpPr>
        <p:spPr bwMode="auto">
          <a:xfrm>
            <a:off x="4306766" y="6237289"/>
            <a:ext cx="2096965" cy="48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aseline="0">
                <a:latin typeface="幼圆" panose="02010509060101010101" pitchFamily="49" charset="-122"/>
                <a:ea typeface="新宋体" panose="02010609030101010101" pitchFamily="49" charset="-122"/>
              </a:defRPr>
            </a:lvl1pPr>
          </a:lstStyle>
          <a:p>
            <a:endParaRPr lang="zh-CN" altLang="en-US" dirty="0"/>
          </a:p>
        </p:txBody>
      </p:sp>
      <p:sp>
        <p:nvSpPr>
          <p:cNvPr id="6042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baseline="0">
                <a:latin typeface="幼圆" panose="02010509060101010101" pitchFamily="49" charset="-122"/>
                <a:ea typeface="新宋体" panose="02010609030101010101" pitchFamily="49" charset="-122"/>
              </a:defRPr>
            </a:lvl1pPr>
          </a:lstStyle>
          <a:p>
            <a:fld id="{07A703B8-C0A2-49F2-B261-C5157C1DFD5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l" rtl="0" eaLnBrk="1" fontAlgn="base" hangingPunct="1">
        <a:spcBef>
          <a:spcPct val="0"/>
        </a:spcBef>
        <a:spcAft>
          <a:spcPct val="0"/>
        </a:spcAft>
        <a:defRPr kumimoji="1" sz="4400" b="1">
          <a:solidFill>
            <a:srgbClr val="800000"/>
          </a:solidFill>
          <a:latin typeface="微软雅黑" panose="020B0503020204020204" pitchFamily="34" charset="-122"/>
          <a:ea typeface="微软雅黑" panose="020B0503020204020204" pitchFamily="34" charset="-122"/>
          <a:cs typeface="+mj-cs"/>
        </a:defRPr>
      </a:lvl1pPr>
      <a:lvl2pPr algn="l" rtl="0" eaLnBrk="1" fontAlgn="base" hangingPunct="1">
        <a:spcBef>
          <a:spcPct val="0"/>
        </a:spcBef>
        <a:spcAft>
          <a:spcPct val="0"/>
        </a:spcAft>
        <a:defRPr kumimoji="1" sz="4400">
          <a:solidFill>
            <a:srgbClr val="800000"/>
          </a:solidFill>
          <a:latin typeface="Arial" charset="0"/>
          <a:ea typeface="ＭＳ Ｐゴシック" pitchFamily="50" charset="-128"/>
        </a:defRPr>
      </a:lvl2pPr>
      <a:lvl3pPr algn="l" rtl="0" eaLnBrk="1" fontAlgn="base" hangingPunct="1">
        <a:spcBef>
          <a:spcPct val="0"/>
        </a:spcBef>
        <a:spcAft>
          <a:spcPct val="0"/>
        </a:spcAft>
        <a:defRPr kumimoji="1" sz="4400">
          <a:solidFill>
            <a:srgbClr val="800000"/>
          </a:solidFill>
          <a:latin typeface="Arial" charset="0"/>
          <a:ea typeface="ＭＳ Ｐゴシック" pitchFamily="50" charset="-128"/>
        </a:defRPr>
      </a:lvl3pPr>
      <a:lvl4pPr algn="l" rtl="0" eaLnBrk="1" fontAlgn="base" hangingPunct="1">
        <a:spcBef>
          <a:spcPct val="0"/>
        </a:spcBef>
        <a:spcAft>
          <a:spcPct val="0"/>
        </a:spcAft>
        <a:defRPr kumimoji="1" sz="4400">
          <a:solidFill>
            <a:srgbClr val="800000"/>
          </a:solidFill>
          <a:latin typeface="Arial" charset="0"/>
          <a:ea typeface="ＭＳ Ｐゴシック" pitchFamily="50" charset="-128"/>
        </a:defRPr>
      </a:lvl4pPr>
      <a:lvl5pPr algn="l" rtl="0" eaLnBrk="1" fontAlgn="base" hangingPunct="1">
        <a:spcBef>
          <a:spcPct val="0"/>
        </a:spcBef>
        <a:spcAft>
          <a:spcPct val="0"/>
        </a:spcAft>
        <a:defRPr kumimoji="1" sz="4400">
          <a:solidFill>
            <a:srgbClr val="800000"/>
          </a:solidFill>
          <a:latin typeface="Arial" charset="0"/>
          <a:ea typeface="ＭＳ Ｐゴシック" pitchFamily="50" charset="-128"/>
        </a:defRPr>
      </a:lvl5pPr>
      <a:lvl6pPr marL="457200" algn="l" rtl="0" eaLnBrk="1" fontAlgn="base" hangingPunct="1">
        <a:spcBef>
          <a:spcPct val="0"/>
        </a:spcBef>
        <a:spcAft>
          <a:spcPct val="0"/>
        </a:spcAft>
        <a:defRPr kumimoji="1" sz="4400">
          <a:solidFill>
            <a:srgbClr val="800000"/>
          </a:solidFill>
          <a:latin typeface="Arial" charset="0"/>
          <a:ea typeface="ＭＳ Ｐゴシック" pitchFamily="50" charset="-128"/>
        </a:defRPr>
      </a:lvl6pPr>
      <a:lvl7pPr marL="914400" algn="l" rtl="0" eaLnBrk="1" fontAlgn="base" hangingPunct="1">
        <a:spcBef>
          <a:spcPct val="0"/>
        </a:spcBef>
        <a:spcAft>
          <a:spcPct val="0"/>
        </a:spcAft>
        <a:defRPr kumimoji="1" sz="4400">
          <a:solidFill>
            <a:srgbClr val="800000"/>
          </a:solidFill>
          <a:latin typeface="Arial" charset="0"/>
          <a:ea typeface="ＭＳ Ｐゴシック" pitchFamily="50" charset="-128"/>
        </a:defRPr>
      </a:lvl7pPr>
      <a:lvl8pPr marL="1371600" algn="l" rtl="0" eaLnBrk="1" fontAlgn="base" hangingPunct="1">
        <a:spcBef>
          <a:spcPct val="0"/>
        </a:spcBef>
        <a:spcAft>
          <a:spcPct val="0"/>
        </a:spcAft>
        <a:defRPr kumimoji="1" sz="4400">
          <a:solidFill>
            <a:srgbClr val="800000"/>
          </a:solidFill>
          <a:latin typeface="Arial" charset="0"/>
          <a:ea typeface="ＭＳ Ｐゴシック" pitchFamily="50" charset="-128"/>
        </a:defRPr>
      </a:lvl8pPr>
      <a:lvl9pPr marL="1828800" algn="l" rtl="0" eaLnBrk="1" fontAlgn="base" hangingPunct="1">
        <a:spcBef>
          <a:spcPct val="0"/>
        </a:spcBef>
        <a:spcAft>
          <a:spcPct val="0"/>
        </a:spcAft>
        <a:defRPr kumimoji="1" sz="4400">
          <a:solidFill>
            <a:srgbClr val="800000"/>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Font typeface="Arial" charset="0"/>
        <a:buBlip>
          <a:blip r:embed="rId14"/>
        </a:buBlip>
        <a:defRPr kumimoji="1" sz="3200" b="0" baseline="0">
          <a:solidFill>
            <a:schemeClr val="tx1"/>
          </a:solidFill>
          <a:latin typeface="幼圆" panose="02010509060101010101" pitchFamily="49" charset="-122"/>
          <a:ea typeface="新宋体" panose="02010609030101010101" pitchFamily="49" charset="-122"/>
          <a:cs typeface="+mn-cs"/>
        </a:defRPr>
      </a:lvl1pPr>
      <a:lvl2pPr marL="742950" indent="-285750" algn="l" rtl="0" eaLnBrk="1" fontAlgn="base" hangingPunct="1">
        <a:spcBef>
          <a:spcPct val="20000"/>
        </a:spcBef>
        <a:spcAft>
          <a:spcPct val="0"/>
        </a:spcAft>
        <a:buBlip>
          <a:blip r:embed="rId15"/>
        </a:buBlip>
        <a:defRPr kumimoji="1" sz="2800" b="0" baseline="0">
          <a:solidFill>
            <a:schemeClr val="tx1"/>
          </a:solidFill>
          <a:latin typeface="幼圆" panose="02010509060101010101" pitchFamily="49" charset="-122"/>
          <a:ea typeface="新宋体" panose="02010609030101010101" pitchFamily="49" charset="-122"/>
        </a:defRPr>
      </a:lvl2pPr>
      <a:lvl3pPr marL="1143000" indent="-228600" algn="l" rtl="0" eaLnBrk="1" fontAlgn="base" hangingPunct="1">
        <a:spcBef>
          <a:spcPct val="20000"/>
        </a:spcBef>
        <a:spcAft>
          <a:spcPct val="0"/>
        </a:spcAft>
        <a:buBlip>
          <a:blip r:embed="rId16"/>
        </a:buBlip>
        <a:defRPr kumimoji="1" sz="2400" b="0" baseline="0">
          <a:solidFill>
            <a:schemeClr val="tx1"/>
          </a:solidFill>
          <a:latin typeface="幼圆" panose="02010509060101010101" pitchFamily="49" charset="-122"/>
          <a:ea typeface="新宋体" panose="02010609030101010101" pitchFamily="49" charset="-122"/>
        </a:defRPr>
      </a:lvl3pPr>
      <a:lvl4pPr marL="1600200" indent="-228600" algn="l" rtl="0" eaLnBrk="1" fontAlgn="base" hangingPunct="1">
        <a:spcBef>
          <a:spcPct val="20000"/>
        </a:spcBef>
        <a:spcAft>
          <a:spcPct val="0"/>
        </a:spcAft>
        <a:buClr>
          <a:srgbClr val="800000"/>
        </a:buClr>
        <a:buFont typeface="Arial" charset="0"/>
        <a:buChar char="–"/>
        <a:defRPr kumimoji="1" sz="2000" b="0" baseline="0">
          <a:solidFill>
            <a:schemeClr val="tx1"/>
          </a:solidFill>
          <a:latin typeface="幼圆" panose="02010509060101010101" pitchFamily="49" charset="-122"/>
          <a:ea typeface="新宋体" panose="02010609030101010101" pitchFamily="49" charset="-122"/>
        </a:defRPr>
      </a:lvl4pPr>
      <a:lvl5pPr marL="2057400" indent="-228600" algn="l" rtl="0" eaLnBrk="1" fontAlgn="base" hangingPunct="1">
        <a:spcBef>
          <a:spcPct val="20000"/>
        </a:spcBef>
        <a:spcAft>
          <a:spcPct val="0"/>
        </a:spcAft>
        <a:buClr>
          <a:srgbClr val="800000"/>
        </a:buClr>
        <a:buFont typeface="Arial" charset="0"/>
        <a:buChar char="▪"/>
        <a:defRPr sz="2000" b="0" baseline="0">
          <a:solidFill>
            <a:schemeClr val="tx1"/>
          </a:solidFill>
          <a:latin typeface="幼圆" panose="02010509060101010101" pitchFamily="49" charset="-122"/>
          <a:ea typeface="新宋体" panose="02010609030101010101" pitchFamily="49" charset="-122"/>
        </a:defRPr>
      </a:lvl5pPr>
      <a:lvl6pPr marL="2514600" indent="-228600" algn="l" rtl="0" eaLnBrk="1" fontAlgn="base" hangingPunct="1">
        <a:spcBef>
          <a:spcPct val="20000"/>
        </a:spcBef>
        <a:spcAft>
          <a:spcPct val="0"/>
        </a:spcAft>
        <a:buClr>
          <a:srgbClr val="800000"/>
        </a:buClr>
        <a:buFont typeface="Arial" charset="0"/>
        <a:buChar char="▪"/>
        <a:defRPr sz="2000">
          <a:solidFill>
            <a:schemeClr val="tx1"/>
          </a:solidFill>
          <a:latin typeface="+mn-lt"/>
          <a:ea typeface="+mn-ea"/>
        </a:defRPr>
      </a:lvl6pPr>
      <a:lvl7pPr marL="2971800" indent="-228600" algn="l" rtl="0" eaLnBrk="1" fontAlgn="base" hangingPunct="1">
        <a:spcBef>
          <a:spcPct val="20000"/>
        </a:spcBef>
        <a:spcAft>
          <a:spcPct val="0"/>
        </a:spcAft>
        <a:buClr>
          <a:srgbClr val="800000"/>
        </a:buClr>
        <a:buFont typeface="Arial" charset="0"/>
        <a:buChar char="▪"/>
        <a:defRPr sz="2000">
          <a:solidFill>
            <a:schemeClr val="tx1"/>
          </a:solidFill>
          <a:latin typeface="+mn-lt"/>
          <a:ea typeface="+mn-ea"/>
        </a:defRPr>
      </a:lvl7pPr>
      <a:lvl8pPr marL="3429000" indent="-228600" algn="l" rtl="0" eaLnBrk="1" fontAlgn="base" hangingPunct="1">
        <a:spcBef>
          <a:spcPct val="20000"/>
        </a:spcBef>
        <a:spcAft>
          <a:spcPct val="0"/>
        </a:spcAft>
        <a:buClr>
          <a:srgbClr val="800000"/>
        </a:buClr>
        <a:buFont typeface="Arial" charset="0"/>
        <a:buChar char="▪"/>
        <a:defRPr sz="2000">
          <a:solidFill>
            <a:schemeClr val="tx1"/>
          </a:solidFill>
          <a:latin typeface="+mn-lt"/>
          <a:ea typeface="+mn-ea"/>
        </a:defRPr>
      </a:lvl8pPr>
      <a:lvl9pPr marL="3886200" indent="-228600" algn="l" rtl="0" eaLnBrk="1" fontAlgn="base" hangingPunct="1">
        <a:spcBef>
          <a:spcPct val="20000"/>
        </a:spcBef>
        <a:spcAft>
          <a:spcPct val="0"/>
        </a:spcAft>
        <a:buClr>
          <a:srgbClr val="800000"/>
        </a:buClr>
        <a:buFont typeface="Arial" charset="0"/>
        <a:buChar char="▪"/>
        <a:defRPr sz="2000">
          <a:solidFill>
            <a:schemeClr val="tx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2.xml"/><Relationship Id="rId1" Type="http://schemas.openxmlformats.org/officeDocument/2006/relationships/slideLayout" Target="../slideLayouts/slideLayout11.xml"/><Relationship Id="rId4" Type="http://schemas.openxmlformats.org/officeDocument/2006/relationships/slide" Target="slide14.xml"/></Relationships>
</file>

<file path=ppt/slides/_rels/slide1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8.xml"/></Relationships>
</file>

<file path=ppt/slides/slide1.xml><?xml version="1.0" encoding="utf-8"?>
<p:sld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sz="6000" b="1" kern="100" dirty="0">
                <a:ln>
                  <a:solidFill>
                    <a:schemeClr val="accent2">
                      <a:lumMod val="50000"/>
                    </a:schemeClr>
                  </a:solidFill>
                </a:ln>
                <a:latin typeface="方正姚体" panose="02010601030101010101" pitchFamily="2" charset="-122"/>
                <a:ea typeface="方正姚体" panose="02010601030101010101" pitchFamily="2" charset="-122"/>
                <a:cs typeface="Times New Roman"/>
              </a:rPr>
              <a:t>第二次世界大战</a:t>
            </a:r>
            <a:br>
              <a:rPr lang="zh-CN" altLang="zh-CN" sz="6000" b="1" kern="100" dirty="0">
                <a:ln>
                  <a:solidFill>
                    <a:schemeClr val="accent2">
                      <a:lumMod val="50000"/>
                    </a:schemeClr>
                  </a:solidFill>
                </a:ln>
                <a:latin typeface="方正姚体" panose="02010601030101010101" pitchFamily="2" charset="-122"/>
                <a:ea typeface="方正姚体" panose="02010601030101010101" pitchFamily="2" charset="-122"/>
                <a:cs typeface="Times New Roman"/>
              </a:rPr>
            </a:br>
            <a:endParaRPr lang="zh-CN" altLang="en-US" sz="6000" dirty="0">
              <a:ln>
                <a:solidFill>
                  <a:schemeClr val="accent2">
                    <a:lumMod val="50000"/>
                  </a:schemeClr>
                </a:solidFill>
              </a:ln>
              <a:latin typeface="方正姚体" panose="02010601030101010101" pitchFamily="2" charset="-122"/>
              <a:ea typeface="方正姚体" panose="02010601030101010101" pitchFamily="2" charset="-122"/>
            </a:endParaRPr>
          </a:p>
        </p:txBody>
      </p:sp>
      <p:sp>
        <p:nvSpPr>
          <p:cNvPr id="4" name="副标题 3"/>
          <p:cNvSpPr>
            <a:spLocks noGrp="1"/>
          </p:cNvSpPr>
          <p:nvPr>
            <p:ph type="subTitle" idx="1"/>
          </p:nvPr>
        </p:nvSpPr>
        <p:spPr>
          <a:xfrm>
            <a:off x="827584" y="3645024"/>
            <a:ext cx="6400800" cy="1752600"/>
          </a:xfrm>
        </p:spPr>
        <p:txBody>
          <a:bodyPr/>
          <a:lstStyle/>
          <a:p>
            <a:pPr algn="l"/>
            <a:r>
              <a:rPr lang="zh-CN" altLang="en-US" sz="3600" dirty="0" smtClean="0">
                <a:ea typeface="幼圆" panose="02010509060101010101" pitchFamily="49" charset="-122"/>
              </a:rPr>
              <a:t>过程和影响</a:t>
            </a:r>
            <a:endParaRPr lang="zh-CN" altLang="en-US" sz="3600" dirty="0">
              <a:ea typeface="幼圆" panose="02010509060101010101" pitchFamily="49" charset="-122"/>
            </a:endParaRPr>
          </a:p>
        </p:txBody>
      </p:sp>
    </p:spTree>
    <p:extLst>
      <p:ext uri="{BB962C8B-B14F-4D97-AF65-F5344CB8AC3E}">
        <p14:creationId xmlns:p14="http://schemas.microsoft.com/office/powerpoint/2010/main" val="2977041559"/>
      </p:ext>
    </p:extLst>
  </p:cSld>
  <p:clrMapOvr>
    <a:masterClrMapping/>
  </p:clrMapOvr>
  <p:transition spd="slow" advTm="20000">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战争评价</a:t>
            </a:r>
            <a:br>
              <a:rPr lang="zh-CN" altLang="zh-CN" b="1" kern="2200" dirty="0" smtClean="0">
                <a:cs typeface="Times New Roman"/>
              </a:rPr>
            </a:br>
            <a:endParaRPr lang="zh-CN" altLang="en-US" dirty="0"/>
          </a:p>
        </p:txBody>
      </p:sp>
      <p:sp>
        <p:nvSpPr>
          <p:cNvPr id="3" name="内容占位符 2"/>
          <p:cNvSpPr>
            <a:spLocks noGrp="1"/>
          </p:cNvSpPr>
          <p:nvPr>
            <p:ph type="body" idx="1"/>
          </p:nvPr>
        </p:nvSpPr>
        <p:spPr/>
        <p:txBody>
          <a:bodyPr>
            <a:normAutofit fontScale="92500" lnSpcReduction="20000"/>
          </a:bodyPr>
          <a:lstStyle/>
          <a:p>
            <a:pPr algn="just">
              <a:spcAft>
                <a:spcPts val="0"/>
              </a:spcAft>
            </a:pPr>
            <a:r>
              <a:rPr lang="zh-CN" altLang="zh-CN" b="1" kern="100" dirty="0" smtClean="0">
                <a:ea typeface="幼圆" panose="02010509060101010101" pitchFamily="49" charset="-122"/>
                <a:cs typeface="Times New Roman"/>
              </a:rPr>
              <a:t>第二次世界大战</a:t>
            </a:r>
            <a:r>
              <a:rPr lang="zh-CN" altLang="zh-CN" b="1" kern="100" dirty="0">
                <a:ea typeface="幼圆" panose="02010509060101010101" pitchFamily="49" charset="-122"/>
                <a:cs typeface="Times New Roman"/>
              </a:rPr>
              <a:t>深刻地改变了人类历史。其影响广泛地涉及到政治、经济、军事、外交、文化和科技各个层面。以军事科技的发展为中介，人类的智慧与自然界的能量完美地结合在一起，被极大地释放出来，战争的破坏力空前增大、战争手段空前增多、战争样式空前丰富、战争空间空前广阔。人类的战争活动由此由盲目走向自觉、由浮躁走向理智、由幼稚走向成熟，进入到一个新的历史阶段。</a:t>
            </a:r>
          </a:p>
          <a:p>
            <a:endParaRPr lang="zh-CN" altLang="en-US" dirty="0"/>
          </a:p>
        </p:txBody>
      </p:sp>
      <p:sp>
        <p:nvSpPr>
          <p:cNvPr id="4" name="灯片编号占位符 3"/>
          <p:cNvSpPr>
            <a:spLocks noGrp="1"/>
          </p:cNvSpPr>
          <p:nvPr>
            <p:ph type="sldNum" sz="quarter" idx="12"/>
          </p:nvPr>
        </p:nvSpPr>
        <p:spPr/>
        <p:txBody>
          <a:bodyPr/>
          <a:lstStyle/>
          <a:p>
            <a:fld id="{07A703B8-C0A2-49F2-B261-C5157C1DFD5F}" type="slidenum">
              <a:rPr lang="zh-CN" altLang="en-US" smtClean="0"/>
              <a:t>9</a:t>
            </a:fld>
            <a:endParaRPr lang="zh-CN" altLang="en-US"/>
          </a:p>
        </p:txBody>
      </p:sp>
    </p:spTree>
    <p:extLst>
      <p:ext uri="{BB962C8B-B14F-4D97-AF65-F5344CB8AC3E}">
        <p14:creationId xmlns:p14="http://schemas.microsoft.com/office/powerpoint/2010/main" val="3192286964"/>
      </p:ext>
    </p:extLst>
  </p:cSld>
  <p:clrMapOvr>
    <a:masterClrMapping/>
  </p:clrMapOvr>
  <p:transition spd="slow" advTm="20000">
    <p:randomBar dir="vert"/>
  </p:transition>
  <p:timing>
    <p:tnLst>
      <p:par>
        <p:cTn id="1" dur="indefinite" restart="never" nodeType="tmRoot"/>
      </p:par>
    </p:tnLst>
  </p:timing>
</p:sld>
</file>

<file path=ppt/slides/slide11.xml><?xml version="1.0" encoding="utf-8"?>
<p:sld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第二次世界大战的影响</a:t>
            </a:r>
            <a:br>
              <a:rPr lang="zh-CN" altLang="zh-CN" b="1" kern="2200" dirty="0" smtClean="0">
                <a:cs typeface="Times New Roman"/>
              </a:rPr>
            </a:br>
            <a:endParaRPr lang="zh-CN" altLang="en-US" dirty="0"/>
          </a:p>
        </p:txBody>
      </p:sp>
      <p:sp>
        <p:nvSpPr>
          <p:cNvPr id="3" name="内容占位符 2"/>
          <p:cNvSpPr>
            <a:spLocks noGrp="1"/>
          </p:cNvSpPr>
          <p:nvPr>
            <p:ph type="body" idx="1"/>
          </p:nvPr>
        </p:nvSpPr>
        <p:spPr/>
        <p:txBody>
          <a:bodyPr/>
          <a:lstStyle/>
          <a:p>
            <a:pPr algn="just">
              <a:lnSpc>
                <a:spcPct val="80000"/>
              </a:lnSpc>
              <a:spcAft>
                <a:spcPts val="0"/>
              </a:spcAft>
            </a:pPr>
            <a:r>
              <a:rPr lang="zh-CN" altLang="zh-CN" sz="3000" b="1" kern="100" dirty="0">
                <a:ea typeface="幼圆" panose="02010509060101010101" pitchFamily="49" charset="-122"/>
                <a:cs typeface="Times New Roman"/>
              </a:rPr>
              <a:t>二战对人类产生了深远的影响，战争所带来的血腥杀戮，所造成的巨大破坏，长久的反映在战后人类的社会生活各个方面。</a:t>
            </a:r>
          </a:p>
          <a:p>
            <a:endParaRPr lang="zh-CN" altLang="en-US" dirty="0"/>
          </a:p>
        </p:txBody>
      </p:sp>
      <p:sp>
        <p:nvSpPr>
          <p:cNvPr id="4" name="圆角矩形 3">
            <a:hlinkClick r:id="rId2" action="ppaction://hlinksldjump"/>
          </p:cNvPr>
          <p:cNvSpPr/>
          <p:nvPr/>
        </p:nvSpPr>
        <p:spPr>
          <a:xfrm>
            <a:off x="2195736" y="4509120"/>
            <a:ext cx="1512168" cy="6480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b="1" dirty="0" smtClean="0">
                <a:latin typeface="幼圆" panose="02010509060101010101" pitchFamily="49" charset="-122"/>
                <a:ea typeface="幼圆" panose="02010509060101010101" pitchFamily="49" charset="-122"/>
              </a:rPr>
              <a:t>成立联合国</a:t>
            </a:r>
            <a:endParaRPr lang="zh-CN" altLang="en-US" b="1" dirty="0">
              <a:latin typeface="幼圆" panose="02010509060101010101" pitchFamily="49" charset="-122"/>
              <a:ea typeface="幼圆" panose="02010509060101010101" pitchFamily="49" charset="-122"/>
            </a:endParaRPr>
          </a:p>
        </p:txBody>
      </p:sp>
      <p:sp>
        <p:nvSpPr>
          <p:cNvPr id="5" name="圆角矩形 4">
            <a:hlinkClick r:id="rId3" action="ppaction://hlinksldjump"/>
          </p:cNvPr>
          <p:cNvSpPr/>
          <p:nvPr/>
        </p:nvSpPr>
        <p:spPr>
          <a:xfrm>
            <a:off x="4391980" y="4509120"/>
            <a:ext cx="1512168" cy="6480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b="1" dirty="0" smtClean="0">
                <a:latin typeface="幼圆" panose="02010509060101010101" pitchFamily="49" charset="-122"/>
                <a:ea typeface="幼圆" panose="02010509060101010101" pitchFamily="49" charset="-122"/>
              </a:rPr>
              <a:t>民族独立</a:t>
            </a:r>
            <a:endParaRPr lang="zh-CN" altLang="en-US" b="1" dirty="0">
              <a:latin typeface="幼圆" panose="02010509060101010101" pitchFamily="49" charset="-122"/>
              <a:ea typeface="幼圆" panose="02010509060101010101" pitchFamily="49" charset="-122"/>
            </a:endParaRPr>
          </a:p>
        </p:txBody>
      </p:sp>
      <p:sp>
        <p:nvSpPr>
          <p:cNvPr id="6" name="圆角矩形 5">
            <a:hlinkClick r:id="rId4" action="ppaction://hlinksldjump"/>
          </p:cNvPr>
          <p:cNvSpPr/>
          <p:nvPr/>
        </p:nvSpPr>
        <p:spPr>
          <a:xfrm>
            <a:off x="6588224" y="4509120"/>
            <a:ext cx="1512168" cy="6480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b="1" dirty="0" smtClean="0">
                <a:latin typeface="幼圆" panose="02010509060101010101" pitchFamily="49" charset="-122"/>
                <a:ea typeface="幼圆" panose="02010509060101010101" pitchFamily="49" charset="-122"/>
              </a:rPr>
              <a:t>两极阵营</a:t>
            </a:r>
            <a:endParaRPr lang="zh-CN" altLang="en-US" b="1" dirty="0">
              <a:latin typeface="幼圆" panose="02010509060101010101" pitchFamily="49" charset="-122"/>
              <a:ea typeface="幼圆" panose="02010509060101010101" pitchFamily="49" charset="-122"/>
            </a:endParaRPr>
          </a:p>
        </p:txBody>
      </p:sp>
      <p:sp>
        <p:nvSpPr>
          <p:cNvPr id="7" name="灯片编号占位符 6"/>
          <p:cNvSpPr>
            <a:spLocks noGrp="1"/>
          </p:cNvSpPr>
          <p:nvPr>
            <p:ph type="sldNum" sz="quarter" idx="12"/>
          </p:nvPr>
        </p:nvSpPr>
        <p:spPr/>
        <p:txBody>
          <a:bodyPr/>
          <a:lstStyle/>
          <a:p>
            <a:fld id="{07A703B8-C0A2-49F2-B261-C5157C1DFD5F}" type="slidenum">
              <a:rPr lang="zh-CN" altLang="en-US" smtClean="0"/>
              <a:t>10</a:t>
            </a:fld>
            <a:endParaRPr lang="zh-CN" altLang="en-US"/>
          </a:p>
        </p:txBody>
      </p:sp>
    </p:spTree>
    <p:extLst>
      <p:ext uri="{BB962C8B-B14F-4D97-AF65-F5344CB8AC3E}">
        <p14:creationId xmlns:p14="http://schemas.microsoft.com/office/powerpoint/2010/main" val="761354464"/>
      </p:ext>
    </p:extLst>
  </p:cSld>
  <p:clrMapOvr>
    <a:masterClrMapping/>
  </p:clrMapOvr>
  <p:transition spd="slow" advTm="20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par>
                          <p:cTn id="12" fill="hold">
                            <p:stCondLst>
                              <p:cond delay="1500"/>
                            </p:stCondLst>
                            <p:childTnLst>
                              <p:par>
                                <p:cTn id="13" presetID="16" presetClass="entr" presetSubtype="21"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成立联合国</a:t>
            </a:r>
            <a:br>
              <a:rPr lang="zh-CN" altLang="zh-CN" b="1" kern="2200" dirty="0" smtClean="0">
                <a:cs typeface="Times New Roman"/>
              </a:rPr>
            </a:br>
            <a:endParaRPr lang="zh-CN" altLang="en-US" dirty="0"/>
          </a:p>
        </p:txBody>
      </p:sp>
      <p:sp>
        <p:nvSpPr>
          <p:cNvPr id="3" name="内容占位符 2"/>
          <p:cNvSpPr>
            <a:spLocks noGrp="1"/>
          </p:cNvSpPr>
          <p:nvPr>
            <p:ph type="body" idx="1"/>
          </p:nvPr>
        </p:nvSpPr>
        <p:spPr/>
        <p:txBody>
          <a:bodyPr>
            <a:normAutofit lnSpcReduction="10000"/>
          </a:bodyPr>
          <a:lstStyle/>
          <a:p>
            <a:pPr algn="just">
              <a:lnSpc>
                <a:spcPct val="90000"/>
              </a:lnSpc>
              <a:spcAft>
                <a:spcPts val="0"/>
              </a:spcAft>
            </a:pPr>
            <a:r>
              <a:rPr lang="zh-CN" altLang="zh-CN" b="1" kern="100" dirty="0">
                <a:ea typeface="幼圆" panose="02010509060101010101" pitchFamily="49" charset="-122"/>
                <a:cs typeface="Times New Roman"/>
              </a:rPr>
              <a:t>由于第二次世界大战的惨烈，根据雅尔塔会议协定，为了维护国际和平与安全，中、英、美、苏、法为首的同盟国在</a:t>
            </a:r>
            <a:r>
              <a:rPr lang="en-US" altLang="zh-CN" b="1" kern="100" dirty="0">
                <a:ea typeface="幼圆" panose="02010509060101010101" pitchFamily="49" charset="-122"/>
                <a:cs typeface="Times New Roman"/>
              </a:rPr>
              <a:t>1945</a:t>
            </a:r>
            <a:r>
              <a:rPr lang="zh-CN" altLang="zh-CN" b="1" kern="100" dirty="0">
                <a:ea typeface="幼圆" panose="02010509060101010101" pitchFamily="49" charset="-122"/>
                <a:cs typeface="Times New Roman"/>
              </a:rPr>
              <a:t>年</a:t>
            </a:r>
            <a:r>
              <a:rPr lang="en-US" altLang="zh-CN" b="1" kern="100" dirty="0">
                <a:ea typeface="幼圆" panose="02010509060101010101" pitchFamily="49" charset="-122"/>
                <a:cs typeface="Times New Roman"/>
              </a:rPr>
              <a:t>10</a:t>
            </a:r>
            <a:r>
              <a:rPr lang="zh-CN" altLang="zh-CN" b="1" kern="100" dirty="0">
                <a:ea typeface="幼圆" panose="02010509060101010101" pitchFamily="49" charset="-122"/>
                <a:cs typeface="Times New Roman"/>
              </a:rPr>
              <a:t>月</a:t>
            </a:r>
            <a:r>
              <a:rPr lang="en-US" altLang="zh-CN" b="1" kern="100" dirty="0">
                <a:ea typeface="幼圆" panose="02010509060101010101" pitchFamily="49" charset="-122"/>
                <a:cs typeface="Times New Roman"/>
              </a:rPr>
              <a:t>24</a:t>
            </a:r>
            <a:r>
              <a:rPr lang="zh-CN" altLang="zh-CN" b="1" kern="100" dirty="0">
                <a:ea typeface="幼圆" panose="02010509060101010101" pitchFamily="49" charset="-122"/>
                <a:cs typeface="Times New Roman"/>
              </a:rPr>
              <a:t>日发起成立了联合国，中、美、苏、英、法则成为了安理会常任理事国。</a:t>
            </a:r>
            <a:r>
              <a:rPr lang="en-US" altLang="zh-CN" b="1" kern="100" dirty="0">
                <a:ea typeface="幼圆" panose="02010509060101010101" pitchFamily="49" charset="-122"/>
                <a:cs typeface="Times New Roman"/>
              </a:rPr>
              <a:t>1948</a:t>
            </a:r>
            <a:r>
              <a:rPr lang="zh-CN" altLang="zh-CN" b="1" kern="100" dirty="0">
                <a:ea typeface="幼圆" panose="02010509060101010101" pitchFamily="49" charset="-122"/>
                <a:cs typeface="Times New Roman"/>
              </a:rPr>
              <a:t>年以来，安理会共授权进行了</a:t>
            </a:r>
            <a:r>
              <a:rPr lang="en-US" altLang="zh-CN" b="1" kern="100" dirty="0">
                <a:ea typeface="幼圆" panose="02010509060101010101" pitchFamily="49" charset="-122"/>
                <a:cs typeface="Times New Roman"/>
              </a:rPr>
              <a:t>60</a:t>
            </a:r>
            <a:r>
              <a:rPr lang="zh-CN" altLang="zh-CN" b="1" kern="100" dirty="0">
                <a:ea typeface="幼圆" panose="02010509060101010101" pitchFamily="49" charset="-122"/>
                <a:cs typeface="Times New Roman"/>
              </a:rPr>
              <a:t>余项维和行动。另外，联合国还先后组织制定了从不扩散核武器到和平利用外层空间等数百个国际条约。</a:t>
            </a:r>
          </a:p>
          <a:p>
            <a:endParaRPr lang="zh-CN" altLang="en-US" dirty="0"/>
          </a:p>
        </p:txBody>
      </p:sp>
      <p:sp>
        <p:nvSpPr>
          <p:cNvPr id="4" name="动作按钮: 第一张 3">
            <a:hlinkClick r:id="" action="ppaction://noaction" highlightClick="1"/>
            <a:hlinkHover r:id="rId2" action="ppaction://hlinksldjump"/>
          </p:cNvPr>
          <p:cNvSpPr/>
          <p:nvPr/>
        </p:nvSpPr>
        <p:spPr>
          <a:xfrm>
            <a:off x="539552" y="5400000"/>
            <a:ext cx="720000" cy="7200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灯片编号占位符 4"/>
          <p:cNvSpPr>
            <a:spLocks noGrp="1"/>
          </p:cNvSpPr>
          <p:nvPr>
            <p:ph type="sldNum" sz="quarter" idx="12"/>
          </p:nvPr>
        </p:nvSpPr>
        <p:spPr/>
        <p:txBody>
          <a:bodyPr/>
          <a:lstStyle/>
          <a:p>
            <a:fld id="{07A703B8-C0A2-49F2-B261-C5157C1DFD5F}" type="slidenum">
              <a:rPr lang="zh-CN" altLang="en-US" smtClean="0"/>
              <a:t>11</a:t>
            </a:fld>
            <a:endParaRPr lang="zh-CN" altLang="en-US"/>
          </a:p>
        </p:txBody>
      </p:sp>
    </p:spTree>
    <p:extLst>
      <p:ext uri="{BB962C8B-B14F-4D97-AF65-F5344CB8AC3E}">
        <p14:creationId xmlns:p14="http://schemas.microsoft.com/office/powerpoint/2010/main" val="777587042"/>
      </p:ext>
    </p:extLst>
  </p:cSld>
  <p:clrMapOvr>
    <a:masterClrMapping/>
  </p:clrMapOvr>
  <p:transition spd="slow" advTm="20000">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民族独立</a:t>
            </a:r>
            <a:br>
              <a:rPr lang="zh-CN" altLang="zh-CN" b="1" kern="2200" dirty="0" smtClean="0">
                <a:cs typeface="Times New Roman"/>
              </a:rPr>
            </a:br>
            <a:endParaRPr lang="zh-CN" altLang="en-US" dirty="0"/>
          </a:p>
        </p:txBody>
      </p:sp>
      <p:sp>
        <p:nvSpPr>
          <p:cNvPr id="3" name="内容占位符 2"/>
          <p:cNvSpPr>
            <a:spLocks noGrp="1"/>
          </p:cNvSpPr>
          <p:nvPr>
            <p:ph type="body" idx="1"/>
          </p:nvPr>
        </p:nvSpPr>
        <p:spPr/>
        <p:txBody>
          <a:bodyPr/>
          <a:lstStyle/>
          <a:p>
            <a:pPr algn="just">
              <a:lnSpc>
                <a:spcPct val="80000"/>
              </a:lnSpc>
              <a:spcAft>
                <a:spcPts val="0"/>
              </a:spcAft>
            </a:pPr>
            <a:r>
              <a:rPr lang="zh-CN" altLang="zh-CN" sz="3000" b="1" kern="100" dirty="0">
                <a:ea typeface="幼圆" panose="02010509060101010101" pitchFamily="49" charset="-122"/>
                <a:cs typeface="Times New Roman"/>
              </a:rPr>
              <a:t>由于英法等老牌帝国主义在二战中受重创，亚非地区的殖民地人民发起了殖民地解放运动。印度的独立给了大英帝国致命一击，越南，埃及都取得了对帝国主义战争的胜利，中东，非洲先后独立数十个国家，最终导致由西方地理大发现后在全球形成的殖民地体系彻底瓦解。</a:t>
            </a:r>
          </a:p>
          <a:p>
            <a:endParaRPr lang="zh-CN" altLang="en-US" dirty="0"/>
          </a:p>
        </p:txBody>
      </p:sp>
      <p:sp>
        <p:nvSpPr>
          <p:cNvPr id="4" name="动作按钮: 第一张 3">
            <a:hlinkClick r:id="" action="ppaction://noaction" highlightClick="1"/>
            <a:hlinkHover r:id="rId2" action="ppaction://hlinksldjump"/>
          </p:cNvPr>
          <p:cNvSpPr/>
          <p:nvPr/>
        </p:nvSpPr>
        <p:spPr>
          <a:xfrm>
            <a:off x="539552" y="5400000"/>
            <a:ext cx="720000" cy="7200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灯片编号占位符 4"/>
          <p:cNvSpPr>
            <a:spLocks noGrp="1"/>
          </p:cNvSpPr>
          <p:nvPr>
            <p:ph type="sldNum" sz="quarter" idx="12"/>
          </p:nvPr>
        </p:nvSpPr>
        <p:spPr/>
        <p:txBody>
          <a:bodyPr/>
          <a:lstStyle/>
          <a:p>
            <a:fld id="{07A703B8-C0A2-49F2-B261-C5157C1DFD5F}" type="slidenum">
              <a:rPr lang="zh-CN" altLang="en-US" smtClean="0"/>
              <a:t>12</a:t>
            </a:fld>
            <a:endParaRPr lang="zh-CN" altLang="en-US"/>
          </a:p>
        </p:txBody>
      </p:sp>
    </p:spTree>
    <p:extLst>
      <p:ext uri="{BB962C8B-B14F-4D97-AF65-F5344CB8AC3E}">
        <p14:creationId xmlns:p14="http://schemas.microsoft.com/office/powerpoint/2010/main" val="2523524902"/>
      </p:ext>
    </p:extLst>
  </p:cSld>
  <p:clrMapOvr>
    <a:masterClrMapping/>
  </p:clrMapOvr>
  <p:transition spd="slow" advTm="20000">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两极阵营</a:t>
            </a:r>
            <a:br>
              <a:rPr lang="zh-CN" altLang="zh-CN" b="1" kern="2200" dirty="0" smtClean="0">
                <a:cs typeface="Times New Roman"/>
              </a:rPr>
            </a:br>
            <a:endParaRPr lang="zh-CN" altLang="en-US" dirty="0"/>
          </a:p>
        </p:txBody>
      </p:sp>
      <p:sp>
        <p:nvSpPr>
          <p:cNvPr id="3" name="内容占位符 2"/>
          <p:cNvSpPr>
            <a:spLocks noGrp="1"/>
          </p:cNvSpPr>
          <p:nvPr>
            <p:ph type="body" idx="1"/>
          </p:nvPr>
        </p:nvSpPr>
        <p:spPr/>
        <p:txBody>
          <a:bodyPr/>
          <a:lstStyle/>
          <a:p>
            <a:pPr algn="just">
              <a:lnSpc>
                <a:spcPct val="80000"/>
              </a:lnSpc>
              <a:spcAft>
                <a:spcPts val="0"/>
              </a:spcAft>
            </a:pPr>
            <a:r>
              <a:rPr lang="zh-CN" altLang="zh-CN" sz="3000" b="1" kern="100" dirty="0">
                <a:ea typeface="幼圆" panose="02010509060101010101" pitchFamily="49" charset="-122"/>
                <a:cs typeface="Times New Roman"/>
              </a:rPr>
              <a:t>美国跃居世界头号强国地位，苏联成为唯一可以在军事上抗衡美国的国家，战前以欧洲为中心的传统国际格局被以美苏为中心的雅尔塔体系所取代。</a:t>
            </a:r>
          </a:p>
          <a:p>
            <a:endParaRPr lang="zh-CN" altLang="en-US" dirty="0"/>
          </a:p>
        </p:txBody>
      </p:sp>
      <p:sp>
        <p:nvSpPr>
          <p:cNvPr id="4" name="动作按钮: 第一张 3">
            <a:hlinkClick r:id="" action="ppaction://noaction" highlightClick="1"/>
            <a:hlinkHover r:id="rId2" action="ppaction://hlinksldjump"/>
          </p:cNvPr>
          <p:cNvSpPr/>
          <p:nvPr/>
        </p:nvSpPr>
        <p:spPr>
          <a:xfrm>
            <a:off x="539552" y="5400000"/>
            <a:ext cx="720000" cy="7200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灯片编号占位符 4"/>
          <p:cNvSpPr>
            <a:spLocks noGrp="1"/>
          </p:cNvSpPr>
          <p:nvPr>
            <p:ph type="sldNum" sz="quarter" idx="12"/>
          </p:nvPr>
        </p:nvSpPr>
        <p:spPr/>
        <p:txBody>
          <a:bodyPr/>
          <a:lstStyle/>
          <a:p>
            <a:fld id="{07A703B8-C0A2-49F2-B261-C5157C1DFD5F}" type="slidenum">
              <a:rPr lang="zh-CN" altLang="en-US" smtClean="0"/>
              <a:t>13</a:t>
            </a:fld>
            <a:endParaRPr lang="zh-CN" altLang="en-US"/>
          </a:p>
        </p:txBody>
      </p:sp>
    </p:spTree>
    <p:extLst>
      <p:ext uri="{BB962C8B-B14F-4D97-AF65-F5344CB8AC3E}">
        <p14:creationId xmlns:p14="http://schemas.microsoft.com/office/powerpoint/2010/main" val="3280829344"/>
      </p:ext>
    </p:extLst>
  </p:cSld>
  <p:clrMapOvr>
    <a:masterClrMapping/>
  </p:clrMapOvr>
  <p:transition spd="slow" advTm="20000">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战争起因</a:t>
            </a:r>
            <a:br>
              <a:rPr lang="zh-CN" altLang="zh-CN" b="1" kern="2200" dirty="0" smtClean="0">
                <a:cs typeface="Times New Roman"/>
              </a:rPr>
            </a:br>
            <a:endParaRPr lang="zh-CN" altLang="en-US" dirty="0"/>
          </a:p>
        </p:txBody>
      </p:sp>
      <p:sp>
        <p:nvSpPr>
          <p:cNvPr id="3" name="内容占位符 2"/>
          <p:cNvSpPr>
            <a:spLocks noGrp="1"/>
          </p:cNvSpPr>
          <p:nvPr>
            <p:ph type="body" idx="1"/>
          </p:nvPr>
        </p:nvSpPr>
        <p:spPr/>
        <p:txBody>
          <a:bodyPr/>
          <a:lstStyle/>
          <a:p>
            <a:pPr algn="just">
              <a:lnSpc>
                <a:spcPct val="80000"/>
              </a:lnSpc>
              <a:spcAft>
                <a:spcPts val="0"/>
              </a:spcAft>
            </a:pPr>
            <a:r>
              <a:rPr lang="zh-CN" altLang="zh-CN" sz="3000" b="1" kern="100" dirty="0">
                <a:ea typeface="幼圆" panose="02010509060101010101" pitchFamily="49" charset="-122"/>
                <a:cs typeface="Times New Roman"/>
              </a:rPr>
              <a:t>经济危机</a:t>
            </a:r>
          </a:p>
          <a:p>
            <a:pPr algn="just">
              <a:lnSpc>
                <a:spcPct val="80000"/>
              </a:lnSpc>
              <a:spcAft>
                <a:spcPts val="0"/>
              </a:spcAft>
            </a:pPr>
            <a:r>
              <a:rPr lang="zh-CN" altLang="zh-CN" sz="3000" b="1" kern="100" dirty="0">
                <a:ea typeface="幼圆" panose="02010509060101010101" pitchFamily="49" charset="-122"/>
                <a:cs typeface="Times New Roman"/>
              </a:rPr>
              <a:t>法西斯独裁</a:t>
            </a:r>
          </a:p>
          <a:p>
            <a:pPr algn="just">
              <a:lnSpc>
                <a:spcPct val="80000"/>
              </a:lnSpc>
              <a:spcAft>
                <a:spcPts val="0"/>
              </a:spcAft>
            </a:pPr>
            <a:r>
              <a:rPr lang="zh-CN" altLang="zh-CN" sz="3000" b="1" kern="100" dirty="0">
                <a:ea typeface="幼圆" panose="02010509060101010101" pitchFamily="49" charset="-122"/>
                <a:cs typeface="Times New Roman"/>
              </a:rPr>
              <a:t>一战祸因 </a:t>
            </a:r>
          </a:p>
          <a:p>
            <a:endParaRPr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3521912"/>
            <a:ext cx="3840163" cy="2742980"/>
          </a:xfrm>
          <a:prstGeom prst="rect">
            <a:avLst/>
          </a:prstGeom>
          <a:ln>
            <a:noFill/>
          </a:ln>
          <a:effectLst>
            <a:outerShdw blurRad="292100" dist="139700" dir="2700000" algn="tl" rotWithShape="0">
              <a:srgbClr val="333333">
                <a:alpha val="65000"/>
              </a:srgbClr>
            </a:outerShdw>
          </a:effectLst>
        </p:spPr>
      </p:pic>
      <p:sp>
        <p:nvSpPr>
          <p:cNvPr id="5" name="灯片编号占位符 4"/>
          <p:cNvSpPr>
            <a:spLocks noGrp="1"/>
          </p:cNvSpPr>
          <p:nvPr>
            <p:ph type="sldNum" sz="quarter" idx="12"/>
          </p:nvPr>
        </p:nvSpPr>
        <p:spPr/>
        <p:txBody>
          <a:bodyPr/>
          <a:lstStyle/>
          <a:p>
            <a:fld id="{07A703B8-C0A2-49F2-B261-C5157C1DFD5F}" type="slidenum">
              <a:rPr lang="zh-CN" altLang="en-US" smtClean="0"/>
              <a:t>1</a:t>
            </a:fld>
            <a:endParaRPr lang="zh-CN" altLang="en-US"/>
          </a:p>
        </p:txBody>
      </p:sp>
    </p:spTree>
    <p:extLst>
      <p:ext uri="{BB962C8B-B14F-4D97-AF65-F5344CB8AC3E}">
        <p14:creationId xmlns:p14="http://schemas.microsoft.com/office/powerpoint/2010/main" val="2999791472"/>
      </p:ext>
    </p:extLst>
  </p:cSld>
  <p:clrMapOvr>
    <a:masterClrMapping/>
  </p:clrMapOvr>
  <p:transition spd="slow" advTm="20000">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双方阵营</a:t>
            </a:r>
            <a:br>
              <a:rPr lang="zh-CN" altLang="zh-CN" b="1" kern="2200" dirty="0" smtClean="0">
                <a:cs typeface="Times New Roman"/>
              </a:rPr>
            </a:br>
            <a:endParaRPr lang="zh-CN" altLang="en-US" dirty="0"/>
          </a:p>
        </p:txBody>
      </p:sp>
      <p:sp>
        <p:nvSpPr>
          <p:cNvPr id="3" name="内容占位符 2"/>
          <p:cNvSpPr>
            <a:spLocks noGrp="1"/>
          </p:cNvSpPr>
          <p:nvPr>
            <p:ph type="body" idx="1"/>
          </p:nvPr>
        </p:nvSpPr>
        <p:spPr/>
        <p:txBody>
          <a:bodyPr/>
          <a:lstStyle/>
          <a:p>
            <a:pPr algn="just">
              <a:lnSpc>
                <a:spcPct val="80000"/>
              </a:lnSpc>
              <a:spcAft>
                <a:spcPts val="0"/>
              </a:spcAft>
            </a:pPr>
            <a:r>
              <a:rPr lang="zh-CN" altLang="zh-CN" sz="3000" b="1" kern="100" dirty="0">
                <a:ea typeface="幼圆" panose="02010509060101010101" pitchFamily="49" charset="-122"/>
                <a:cs typeface="Times New Roman"/>
              </a:rPr>
              <a:t>轴心国阵营</a:t>
            </a:r>
          </a:p>
          <a:p>
            <a:pPr algn="just">
              <a:lnSpc>
                <a:spcPct val="80000"/>
              </a:lnSpc>
              <a:spcAft>
                <a:spcPts val="0"/>
              </a:spcAft>
            </a:pPr>
            <a:r>
              <a:rPr lang="zh-CN" altLang="zh-CN" sz="3000" b="1" kern="100" dirty="0">
                <a:ea typeface="幼圆" panose="02010509060101010101" pitchFamily="49" charset="-122"/>
                <a:cs typeface="Times New Roman"/>
              </a:rPr>
              <a:t>同盟国阵营</a:t>
            </a:r>
          </a:p>
          <a:p>
            <a:endParaRPr lang="zh-CN" altLang="en-US" dirty="0"/>
          </a:p>
        </p:txBody>
      </p:sp>
      <p:sp>
        <p:nvSpPr>
          <p:cNvPr id="4" name="灯片编号占位符 3"/>
          <p:cNvSpPr>
            <a:spLocks noGrp="1"/>
          </p:cNvSpPr>
          <p:nvPr>
            <p:ph type="sldNum" sz="quarter" idx="12"/>
          </p:nvPr>
        </p:nvSpPr>
        <p:spPr/>
        <p:txBody>
          <a:bodyPr/>
          <a:lstStyle/>
          <a:p>
            <a:fld id="{07A703B8-C0A2-49F2-B261-C5157C1DFD5F}" type="slidenum">
              <a:rPr lang="zh-CN" altLang="en-US" smtClean="0"/>
              <a:t>2</a:t>
            </a:fld>
            <a:endParaRPr lang="zh-CN" altLang="en-US"/>
          </a:p>
        </p:txBody>
      </p:sp>
    </p:spTree>
    <p:extLst>
      <p:ext uri="{BB962C8B-B14F-4D97-AF65-F5344CB8AC3E}">
        <p14:creationId xmlns:p14="http://schemas.microsoft.com/office/powerpoint/2010/main" val="2716918217"/>
      </p:ext>
    </p:extLst>
  </p:cSld>
  <p:clrMapOvr>
    <a:masterClrMapping/>
  </p:clrMapOvr>
  <p:transition spd="slow" advTm="20000">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战争经过</a:t>
            </a:r>
            <a:br>
              <a:rPr lang="zh-CN" altLang="zh-CN" b="1" kern="2200" dirty="0" smtClean="0">
                <a:cs typeface="Times New Roman"/>
              </a:rPr>
            </a:br>
            <a:endParaRPr lang="zh-CN" altLang="en-US" dirty="0"/>
          </a:p>
        </p:txBody>
      </p:sp>
      <p:sp>
        <p:nvSpPr>
          <p:cNvPr id="3" name="内容占位符 2"/>
          <p:cNvSpPr>
            <a:spLocks noGrp="1"/>
          </p:cNvSpPr>
          <p:nvPr>
            <p:ph type="body" idx="1"/>
          </p:nvPr>
        </p:nvSpPr>
        <p:spPr/>
        <p:txBody>
          <a:bodyPr/>
          <a:lstStyle/>
          <a:p>
            <a:pPr algn="just">
              <a:lnSpc>
                <a:spcPct val="80000"/>
              </a:lnSpc>
              <a:spcAft>
                <a:spcPts val="0"/>
              </a:spcAft>
            </a:pPr>
            <a:r>
              <a:rPr lang="zh-CN" altLang="zh-CN" sz="3000" b="1" kern="100" dirty="0">
                <a:ea typeface="幼圆" panose="02010509060101010101" pitchFamily="49" charset="-122"/>
                <a:cs typeface="Times New Roman"/>
              </a:rPr>
              <a:t>防御阶段</a:t>
            </a:r>
          </a:p>
          <a:p>
            <a:pPr algn="just">
              <a:lnSpc>
                <a:spcPct val="80000"/>
              </a:lnSpc>
              <a:spcAft>
                <a:spcPts val="0"/>
              </a:spcAft>
            </a:pPr>
            <a:r>
              <a:rPr lang="zh-CN" altLang="zh-CN" sz="3000" b="1" kern="100" dirty="0">
                <a:ea typeface="幼圆" panose="02010509060101010101" pitchFamily="49" charset="-122"/>
                <a:cs typeface="Times New Roman"/>
              </a:rPr>
              <a:t>转折阶段</a:t>
            </a:r>
          </a:p>
          <a:p>
            <a:pPr algn="just">
              <a:lnSpc>
                <a:spcPct val="80000"/>
              </a:lnSpc>
              <a:spcAft>
                <a:spcPts val="0"/>
              </a:spcAft>
            </a:pPr>
            <a:r>
              <a:rPr lang="zh-CN" altLang="zh-CN" sz="3000" b="1" kern="100" dirty="0">
                <a:ea typeface="幼圆" panose="02010509060101010101" pitchFamily="49" charset="-122"/>
                <a:cs typeface="Times New Roman"/>
              </a:rPr>
              <a:t>反攻阶段</a:t>
            </a:r>
          </a:p>
          <a:p>
            <a:pPr algn="just">
              <a:lnSpc>
                <a:spcPct val="80000"/>
              </a:lnSpc>
              <a:spcAft>
                <a:spcPts val="0"/>
              </a:spcAft>
            </a:pPr>
            <a:r>
              <a:rPr lang="zh-CN" altLang="zh-CN" sz="3000" b="1" kern="100" dirty="0">
                <a:ea typeface="幼圆" panose="02010509060101010101" pitchFamily="49" charset="-122"/>
                <a:cs typeface="Times New Roman"/>
              </a:rPr>
              <a:t>结束阶段</a:t>
            </a:r>
          </a:p>
          <a:p>
            <a:endParaRPr lang="zh-CN" altLang="en-US" dirty="0"/>
          </a:p>
        </p:txBody>
      </p:sp>
      <p:sp>
        <p:nvSpPr>
          <p:cNvPr id="4" name="灯片编号占位符 3"/>
          <p:cNvSpPr>
            <a:spLocks noGrp="1"/>
          </p:cNvSpPr>
          <p:nvPr>
            <p:ph type="sldNum" sz="quarter" idx="12"/>
          </p:nvPr>
        </p:nvSpPr>
        <p:spPr/>
        <p:txBody>
          <a:bodyPr/>
          <a:lstStyle/>
          <a:p>
            <a:fld id="{07A703B8-C0A2-49F2-B261-C5157C1DFD5F}" type="slidenum">
              <a:rPr lang="zh-CN" altLang="en-US" smtClean="0"/>
              <a:t>3</a:t>
            </a:fld>
            <a:endParaRPr lang="zh-CN" altLang="en-US"/>
          </a:p>
        </p:txBody>
      </p:sp>
    </p:spTree>
    <p:extLst>
      <p:ext uri="{BB962C8B-B14F-4D97-AF65-F5344CB8AC3E}">
        <p14:creationId xmlns:p14="http://schemas.microsoft.com/office/powerpoint/2010/main" val="407183432"/>
      </p:ext>
    </p:extLst>
  </p:cSld>
  <p:clrMapOvr>
    <a:masterClrMapping/>
  </p:clrMapOvr>
  <p:transition spd="slow" advTm="20000">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主要战场</a:t>
            </a:r>
            <a:br>
              <a:rPr lang="zh-CN" altLang="zh-CN" b="1" kern="2200" dirty="0" smtClean="0">
                <a:cs typeface="Times New Roman"/>
              </a:rPr>
            </a:br>
            <a:endParaRPr lang="zh-CN" altLang="en-US" dirty="0"/>
          </a:p>
        </p:txBody>
      </p:sp>
      <p:graphicFrame>
        <p:nvGraphicFramePr>
          <p:cNvPr id="4" name="图示 3"/>
          <p:cNvGraphicFramePr/>
          <p:nvPr>
            <p:extLst>
              <p:ext uri="{D42A27DB-BD31-4B8C-83A1-F6EECF244321}">
                <p14:modId xmlns:p14="http://schemas.microsoft.com/office/powerpoint/2010/main" val="3025914432"/>
              </p:ext>
            </p:extLst>
          </p:nvPr>
        </p:nvGraphicFramePr>
        <p:xfrm>
          <a:off x="1979736" y="1600201"/>
          <a:ext cx="6707065"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灯片编号占位符 4"/>
          <p:cNvSpPr>
            <a:spLocks noGrp="1"/>
          </p:cNvSpPr>
          <p:nvPr>
            <p:ph type="sldNum" sz="quarter" idx="12"/>
          </p:nvPr>
        </p:nvSpPr>
        <p:spPr/>
        <p:txBody>
          <a:bodyPr/>
          <a:lstStyle/>
          <a:p>
            <a:fld id="{07A703B8-C0A2-49F2-B261-C5157C1DFD5F}" type="slidenum">
              <a:rPr lang="zh-CN" altLang="en-US" smtClean="0"/>
              <a:t>4</a:t>
            </a:fld>
            <a:endParaRPr lang="zh-CN" altLang="en-US"/>
          </a:p>
        </p:txBody>
      </p:sp>
    </p:spTree>
    <p:extLst>
      <p:ext uri="{BB962C8B-B14F-4D97-AF65-F5344CB8AC3E}">
        <p14:creationId xmlns:p14="http://schemas.microsoft.com/office/powerpoint/2010/main" val="3893954375"/>
      </p:ext>
    </p:extLst>
  </p:cSld>
  <p:clrMapOvr>
    <a:masterClrMapping/>
  </p:clrMapOvr>
  <p:transition spd="slow" advTm="20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2828F59F-08B5-4573-B008-3E4191EAE40B}"/>
                                            </p:graphicEl>
                                          </p:spTgt>
                                        </p:tgtEl>
                                        <p:attrNameLst>
                                          <p:attrName>style.visibility</p:attrName>
                                        </p:attrNameLst>
                                      </p:cBhvr>
                                      <p:to>
                                        <p:strVal val="visible"/>
                                      </p:to>
                                    </p:set>
                                    <p:animEffect transition="in" filter="fade">
                                      <p:cBhvr>
                                        <p:cTn id="7" dur="1000"/>
                                        <p:tgtEl>
                                          <p:spTgt spid="4">
                                            <p:graphicEl>
                                              <a:dgm id="{2828F59F-08B5-4573-B008-3E4191EAE40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5599B189-9E4C-416F-B76A-E4405A10C80E}"/>
                                            </p:graphicEl>
                                          </p:spTgt>
                                        </p:tgtEl>
                                        <p:attrNameLst>
                                          <p:attrName>style.visibility</p:attrName>
                                        </p:attrNameLst>
                                      </p:cBhvr>
                                      <p:to>
                                        <p:strVal val="visible"/>
                                      </p:to>
                                    </p:set>
                                    <p:animEffect transition="in" filter="fade">
                                      <p:cBhvr>
                                        <p:cTn id="12" dur="1000"/>
                                        <p:tgtEl>
                                          <p:spTgt spid="4">
                                            <p:graphicEl>
                                              <a:dgm id="{5599B189-9E4C-416F-B76A-E4405A10C80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982684F2-29EB-4459-973A-6C30C11BE543}"/>
                                            </p:graphicEl>
                                          </p:spTgt>
                                        </p:tgtEl>
                                        <p:attrNameLst>
                                          <p:attrName>style.visibility</p:attrName>
                                        </p:attrNameLst>
                                      </p:cBhvr>
                                      <p:to>
                                        <p:strVal val="visible"/>
                                      </p:to>
                                    </p:set>
                                    <p:animEffect transition="in" filter="fade">
                                      <p:cBhvr>
                                        <p:cTn id="17" dur="1000"/>
                                        <p:tgtEl>
                                          <p:spTgt spid="4">
                                            <p:graphicEl>
                                              <a:dgm id="{982684F2-29EB-4459-973A-6C30C11BE54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8B2CDFF1-A1E9-4148-8073-4C3DC8431201}"/>
                                            </p:graphicEl>
                                          </p:spTgt>
                                        </p:tgtEl>
                                        <p:attrNameLst>
                                          <p:attrName>style.visibility</p:attrName>
                                        </p:attrNameLst>
                                      </p:cBhvr>
                                      <p:to>
                                        <p:strVal val="visible"/>
                                      </p:to>
                                    </p:set>
                                    <p:animEffect transition="in" filter="fade">
                                      <p:cBhvr>
                                        <p:cTn id="22" dur="1000"/>
                                        <p:tgtEl>
                                          <p:spTgt spid="4">
                                            <p:graphicEl>
                                              <a:dgm id="{8B2CDFF1-A1E9-4148-8073-4C3DC8431201}"/>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FBBC0ABE-D285-4B1A-9F1C-A04E8F7EE796}"/>
                                            </p:graphicEl>
                                          </p:spTgt>
                                        </p:tgtEl>
                                        <p:attrNameLst>
                                          <p:attrName>style.visibility</p:attrName>
                                        </p:attrNameLst>
                                      </p:cBhvr>
                                      <p:to>
                                        <p:strVal val="visible"/>
                                      </p:to>
                                    </p:set>
                                    <p:animEffect transition="in" filter="fade">
                                      <p:cBhvr>
                                        <p:cTn id="27" dur="1000"/>
                                        <p:tgtEl>
                                          <p:spTgt spid="4">
                                            <p:graphicEl>
                                              <a:dgm id="{FBBC0ABE-D285-4B1A-9F1C-A04E8F7EE796}"/>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BDB120A7-0C9F-4774-8915-92D4A39D5B6D}"/>
                                            </p:graphicEl>
                                          </p:spTgt>
                                        </p:tgtEl>
                                        <p:attrNameLst>
                                          <p:attrName>style.visibility</p:attrName>
                                        </p:attrNameLst>
                                      </p:cBhvr>
                                      <p:to>
                                        <p:strVal val="visible"/>
                                      </p:to>
                                    </p:set>
                                    <p:animEffect transition="in" filter="fade">
                                      <p:cBhvr>
                                        <p:cTn id="32" dur="1000"/>
                                        <p:tgtEl>
                                          <p:spTgt spid="4">
                                            <p:graphicEl>
                                              <a:dgm id="{BDB120A7-0C9F-4774-8915-92D4A39D5B6D}"/>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graphicEl>
                                              <a:dgm id="{EBD86DBF-9636-4A2C-94B9-735C9728F1F9}"/>
                                            </p:graphicEl>
                                          </p:spTgt>
                                        </p:tgtEl>
                                        <p:attrNameLst>
                                          <p:attrName>style.visibility</p:attrName>
                                        </p:attrNameLst>
                                      </p:cBhvr>
                                      <p:to>
                                        <p:strVal val="visible"/>
                                      </p:to>
                                    </p:set>
                                    <p:animEffect transition="in" filter="fade">
                                      <p:cBhvr>
                                        <p:cTn id="37" dur="1000"/>
                                        <p:tgtEl>
                                          <p:spTgt spid="4">
                                            <p:graphicEl>
                                              <a:dgm id="{EBD86DBF-9636-4A2C-94B9-735C9728F1F9}"/>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graphicEl>
                                              <a:dgm id="{A5727D7B-DC16-4A2B-9E77-9AB154801B47}"/>
                                            </p:graphicEl>
                                          </p:spTgt>
                                        </p:tgtEl>
                                        <p:attrNameLst>
                                          <p:attrName>style.visibility</p:attrName>
                                        </p:attrNameLst>
                                      </p:cBhvr>
                                      <p:to>
                                        <p:strVal val="visible"/>
                                      </p:to>
                                    </p:set>
                                    <p:animEffect transition="in" filter="fade">
                                      <p:cBhvr>
                                        <p:cTn id="42" dur="1000"/>
                                        <p:tgtEl>
                                          <p:spTgt spid="4">
                                            <p:graphicEl>
                                              <a:dgm id="{A5727D7B-DC16-4A2B-9E77-9AB154801B47}"/>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graphicEl>
                                              <a:dgm id="{E9B2C172-2188-4A69-BDD3-C789215223BF}"/>
                                            </p:graphicEl>
                                          </p:spTgt>
                                        </p:tgtEl>
                                        <p:attrNameLst>
                                          <p:attrName>style.visibility</p:attrName>
                                        </p:attrNameLst>
                                      </p:cBhvr>
                                      <p:to>
                                        <p:strVal val="visible"/>
                                      </p:to>
                                    </p:set>
                                    <p:animEffect transition="in" filter="fade">
                                      <p:cBhvr>
                                        <p:cTn id="47" dur="1000"/>
                                        <p:tgtEl>
                                          <p:spTgt spid="4">
                                            <p:graphicEl>
                                              <a:dgm id="{E9B2C172-2188-4A69-BDD3-C789215223BF}"/>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dgm id="{E15E94A3-1361-4894-A129-615CE2D282FA}"/>
                                            </p:graphicEl>
                                          </p:spTgt>
                                        </p:tgtEl>
                                        <p:attrNameLst>
                                          <p:attrName>style.visibility</p:attrName>
                                        </p:attrNameLst>
                                      </p:cBhvr>
                                      <p:to>
                                        <p:strVal val="visible"/>
                                      </p:to>
                                    </p:set>
                                    <p:animEffect transition="in" filter="fade">
                                      <p:cBhvr>
                                        <p:cTn id="52" dur="1000"/>
                                        <p:tgtEl>
                                          <p:spTgt spid="4">
                                            <p:graphicEl>
                                              <a:dgm id="{E15E94A3-1361-4894-A129-615CE2D282FA}"/>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graphicEl>
                                              <a:dgm id="{1E5DF1F2-E46F-47F6-834D-FA188D153960}"/>
                                            </p:graphicEl>
                                          </p:spTgt>
                                        </p:tgtEl>
                                        <p:attrNameLst>
                                          <p:attrName>style.visibility</p:attrName>
                                        </p:attrNameLst>
                                      </p:cBhvr>
                                      <p:to>
                                        <p:strVal val="visible"/>
                                      </p:to>
                                    </p:set>
                                    <p:animEffect transition="in" filter="fade">
                                      <p:cBhvr>
                                        <p:cTn id="57" dur="1000"/>
                                        <p:tgtEl>
                                          <p:spTgt spid="4">
                                            <p:graphicEl>
                                              <a:dgm id="{1E5DF1F2-E46F-47F6-834D-FA188D153960}"/>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
                                            <p:graphicEl>
                                              <a:dgm id="{8383BECE-0A13-4E87-91E4-672DBD9680F8}"/>
                                            </p:graphicEl>
                                          </p:spTgt>
                                        </p:tgtEl>
                                        <p:attrNameLst>
                                          <p:attrName>style.visibility</p:attrName>
                                        </p:attrNameLst>
                                      </p:cBhvr>
                                      <p:to>
                                        <p:strVal val="visible"/>
                                      </p:to>
                                    </p:set>
                                    <p:animEffect transition="in" filter="fade">
                                      <p:cBhvr>
                                        <p:cTn id="62" dur="1000"/>
                                        <p:tgtEl>
                                          <p:spTgt spid="4">
                                            <p:graphicEl>
                                              <a:dgm id="{8383BECE-0A13-4E87-91E4-672DBD9680F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xml><?xml version="1.0" encoding="utf-8"?>
<p:sld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敦刻尔克大撤退</a:t>
            </a:r>
            <a:br>
              <a:rPr lang="zh-CN" altLang="zh-CN" b="1" kern="2200" dirty="0" smtClean="0">
                <a:cs typeface="Times New Roman"/>
              </a:rPr>
            </a:br>
            <a:endParaRPr lang="zh-CN" altLang="en-US" dirty="0"/>
          </a:p>
        </p:txBody>
      </p:sp>
      <p:pic>
        <p:nvPicPr>
          <p:cNvPr id="5" name="图片占位符 4"/>
          <p:cNvPicPr>
            <a:picLocks noGrp="1" noChangeAspect="1"/>
          </p:cNvPicPr>
          <p:nvPr>
            <p:ph type="pic" idx="1"/>
          </p:nvPr>
        </p:nvPicPr>
        <p:blipFill>
          <a:blip r:embed="rId2">
            <a:extLst>
              <a:ext uri="{28A0092B-C50C-407E-A947-70E740481C1C}">
                <a14:useLocalDpi xmlns:a14="http://schemas.microsoft.com/office/drawing/2010/main" val="0"/>
              </a:ext>
            </a:extLst>
          </a:blip>
          <a:srcRect l="6296" r="6296"/>
          <a:stretch>
            <a:fillRect/>
          </a:stretch>
        </p:blipFill>
        <p:spPr bwMode="blackGray">
          <a:xfrm>
            <a:off x="2051720" y="476672"/>
            <a:ext cx="5486400" cy="4114800"/>
          </a:xfrm>
          <a:prstGeom prst="rect">
            <a:avLst/>
          </a:prstGeom>
          <a:ln w="88900" cap="sq" cmpd="thickThin">
            <a:solidFill>
              <a:srgbClr val="000000"/>
            </a:solidFill>
            <a:prstDash val="solid"/>
            <a:miter lim="800000"/>
          </a:ln>
          <a:effectLst>
            <a:innerShdw blurRad="76200">
              <a:srgbClr val="000000"/>
            </a:innerShdw>
          </a:effectLst>
        </p:spPr>
      </p:pic>
      <p:sp>
        <p:nvSpPr>
          <p:cNvPr id="3" name="内容占位符 2"/>
          <p:cNvSpPr>
            <a:spLocks noGrp="1"/>
          </p:cNvSpPr>
          <p:nvPr>
            <p:ph type="body" sz="half" idx="2"/>
          </p:nvPr>
        </p:nvSpPr>
        <p:spPr/>
        <p:txBody>
          <a:bodyPr/>
          <a:lstStyle/>
          <a:p>
            <a:pPr marL="342900" indent="-342900" algn="just">
              <a:lnSpc>
                <a:spcPct val="80000"/>
              </a:lnSpc>
              <a:spcAft>
                <a:spcPts val="0"/>
              </a:spcAft>
              <a:buBlip>
                <a:blip r:embed="rId3"/>
              </a:buBlip>
            </a:pPr>
            <a:r>
              <a:rPr lang="zh-CN" altLang="zh-CN" sz="1600" b="1" kern="100" dirty="0">
                <a:ea typeface="幼圆" panose="02010509060101010101" pitchFamily="49" charset="-122"/>
                <a:cs typeface="Times New Roman"/>
              </a:rPr>
              <a:t>敦刻尔克大撤退是第二次世界大战初期的英法联军的军事撤退行动。</a:t>
            </a:r>
          </a:p>
          <a:p>
            <a:pPr marL="342900" indent="-342900" algn="just">
              <a:lnSpc>
                <a:spcPct val="80000"/>
              </a:lnSpc>
              <a:spcAft>
                <a:spcPts val="0"/>
              </a:spcAft>
              <a:buBlip>
                <a:blip r:embed="rId3"/>
              </a:buBlip>
            </a:pPr>
            <a:r>
              <a:rPr lang="zh-CN" altLang="zh-CN" sz="1600" b="1" kern="100" dirty="0">
                <a:ea typeface="幼圆" panose="02010509060101010101" pitchFamily="49" charset="-122"/>
                <a:cs typeface="Times New Roman"/>
              </a:rPr>
              <a:t>偷袭珍珠港</a:t>
            </a:r>
          </a:p>
          <a:p>
            <a:pPr marL="342900" indent="-342900" algn="just">
              <a:lnSpc>
                <a:spcPct val="80000"/>
              </a:lnSpc>
              <a:spcAft>
                <a:spcPts val="0"/>
              </a:spcAft>
              <a:buBlip>
                <a:blip r:embed="rId3"/>
              </a:buBlip>
            </a:pPr>
            <a:r>
              <a:rPr lang="zh-CN" altLang="zh-CN" sz="1600" b="1" kern="100" dirty="0">
                <a:ea typeface="幼圆" panose="02010509060101010101" pitchFamily="49" charset="-122"/>
                <a:cs typeface="Times New Roman"/>
              </a:rPr>
              <a:t>偷袭珍珠港是指由日本政府策划的一起偷袭美国太平洋海军舰队基地珍珠港的军事事件，它成为第二次世界大战中，太平洋战争爆发的导火索。</a:t>
            </a:r>
          </a:p>
          <a:p>
            <a:endParaRPr lang="zh-CN" altLang="en-US" dirty="0"/>
          </a:p>
        </p:txBody>
      </p:sp>
      <p:sp>
        <p:nvSpPr>
          <p:cNvPr id="6" name="灯片编号占位符 5"/>
          <p:cNvSpPr>
            <a:spLocks noGrp="1"/>
          </p:cNvSpPr>
          <p:nvPr>
            <p:ph type="sldNum" sz="quarter" idx="12"/>
          </p:nvPr>
        </p:nvSpPr>
        <p:spPr/>
        <p:txBody>
          <a:bodyPr/>
          <a:lstStyle/>
          <a:p>
            <a:fld id="{07A703B8-C0A2-49F2-B261-C5157C1DFD5F}" type="slidenum">
              <a:rPr lang="zh-CN" altLang="en-US" smtClean="0"/>
              <a:t>5</a:t>
            </a:fld>
            <a:endParaRPr lang="zh-CN" altLang="en-US"/>
          </a:p>
        </p:txBody>
      </p:sp>
    </p:spTree>
    <p:extLst>
      <p:ext uri="{BB962C8B-B14F-4D97-AF65-F5344CB8AC3E}">
        <p14:creationId xmlns:p14="http://schemas.microsoft.com/office/powerpoint/2010/main" val="2964410703"/>
      </p:ext>
    </p:extLst>
  </p:cSld>
  <p:clrMapOvr>
    <a:masterClrMapping/>
  </p:clrMapOvr>
  <p:transition spd="slow" advTm="20000">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偷</a:t>
            </a:r>
            <a:r>
              <a:rPr lang="zh-CN" altLang="zh-CN" kern="2200" dirty="0" smtClean="0">
                <a:cs typeface="Times New Roman"/>
              </a:rPr>
              <a:t>袭</a:t>
            </a:r>
            <a:r>
              <a:rPr lang="zh-CN" altLang="zh-CN" b="1" kern="2200" dirty="0" smtClean="0">
                <a:cs typeface="Times New Roman"/>
              </a:rPr>
              <a:t>珍珠港</a:t>
            </a:r>
            <a:br>
              <a:rPr lang="zh-CN" altLang="zh-CN" b="1" kern="2200" dirty="0" smtClean="0">
                <a:cs typeface="Times New Roman"/>
              </a:rPr>
            </a:br>
            <a:endParaRPr lang="zh-CN" altLang="en-US" dirty="0"/>
          </a:p>
        </p:txBody>
      </p:sp>
      <p:pic>
        <p:nvPicPr>
          <p:cNvPr id="5" name="图片占位符 4"/>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2051720" y="476672"/>
            <a:ext cx="5486400" cy="4114800"/>
          </a:xfrm>
          <a:prstGeom prst="rect">
            <a:avLst/>
          </a:prstGeom>
          <a:ln w="88900" cap="sq" cmpd="thickThin">
            <a:solidFill>
              <a:srgbClr val="000000"/>
            </a:solidFill>
            <a:prstDash val="solid"/>
            <a:miter lim="800000"/>
          </a:ln>
          <a:effectLst>
            <a:innerShdw blurRad="76200">
              <a:srgbClr val="000000"/>
            </a:innerShdw>
          </a:effectLst>
        </p:spPr>
      </p:pic>
      <p:sp>
        <p:nvSpPr>
          <p:cNvPr id="3" name="内容占位符 2"/>
          <p:cNvSpPr>
            <a:spLocks noGrp="1"/>
          </p:cNvSpPr>
          <p:nvPr>
            <p:ph type="body" sz="half" idx="2"/>
          </p:nvPr>
        </p:nvSpPr>
        <p:spPr/>
        <p:txBody>
          <a:bodyPr/>
          <a:lstStyle/>
          <a:p>
            <a:pPr marL="342900" indent="-342900" algn="just">
              <a:lnSpc>
                <a:spcPct val="80000"/>
              </a:lnSpc>
              <a:spcAft>
                <a:spcPts val="0"/>
              </a:spcAft>
              <a:buBlip>
                <a:blip r:embed="rId3"/>
              </a:buBlip>
            </a:pPr>
            <a:r>
              <a:rPr lang="zh-CN" altLang="zh-CN" sz="1800" b="1" kern="100" dirty="0">
                <a:ea typeface="幼圆" panose="02010509060101010101" pitchFamily="49" charset="-122"/>
                <a:cs typeface="Times New Roman"/>
              </a:rPr>
              <a:t>偷袭珍珠港是指由日本政府策划的一起偷袭美国太平洋海军舰队基地珍珠港的军事事件，它成为第二次世界大战中，太平洋战争爆发的导火索。</a:t>
            </a:r>
          </a:p>
          <a:p>
            <a:endParaRPr lang="zh-CN" altLang="en-US" dirty="0"/>
          </a:p>
        </p:txBody>
      </p:sp>
      <p:sp>
        <p:nvSpPr>
          <p:cNvPr id="6" name="灯片编号占位符 5"/>
          <p:cNvSpPr>
            <a:spLocks noGrp="1"/>
          </p:cNvSpPr>
          <p:nvPr>
            <p:ph type="sldNum" sz="quarter" idx="12"/>
          </p:nvPr>
        </p:nvSpPr>
        <p:spPr/>
        <p:txBody>
          <a:bodyPr/>
          <a:lstStyle/>
          <a:p>
            <a:fld id="{07A703B8-C0A2-49F2-B261-C5157C1DFD5F}" type="slidenum">
              <a:rPr lang="zh-CN" altLang="en-US" smtClean="0"/>
              <a:t>6</a:t>
            </a:fld>
            <a:endParaRPr lang="zh-CN" altLang="en-US"/>
          </a:p>
        </p:txBody>
      </p:sp>
    </p:spTree>
    <p:extLst>
      <p:ext uri="{BB962C8B-B14F-4D97-AF65-F5344CB8AC3E}">
        <p14:creationId xmlns:p14="http://schemas.microsoft.com/office/powerpoint/2010/main" val="1110251185"/>
      </p:ext>
    </p:extLst>
  </p:cSld>
  <p:clrMapOvr>
    <a:masterClrMapping/>
  </p:clrMapOvr>
  <p:transition spd="slow" advTm="20000">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诺曼底登陆</a:t>
            </a:r>
            <a:br>
              <a:rPr lang="zh-CN" altLang="zh-CN" b="1" kern="2200" dirty="0" smtClean="0">
                <a:cs typeface="Times New Roman"/>
              </a:rPr>
            </a:br>
            <a:endParaRPr lang="zh-CN" altLang="en-US" dirty="0"/>
          </a:p>
        </p:txBody>
      </p:sp>
      <p:pic>
        <p:nvPicPr>
          <p:cNvPr id="5" name="图片占位符 4"/>
          <p:cNvPicPr>
            <a:picLocks noGrp="1" noChangeAspect="1"/>
          </p:cNvPicPr>
          <p:nvPr>
            <p:ph type="pic" idx="1"/>
          </p:nvPr>
        </p:nvPicPr>
        <p:blipFill>
          <a:blip r:embed="rId2">
            <a:extLst>
              <a:ext uri="{28A0092B-C50C-407E-A947-70E740481C1C}">
                <a14:useLocalDpi xmlns:a14="http://schemas.microsoft.com/office/drawing/2010/main" val="0"/>
              </a:ext>
            </a:extLst>
          </a:blip>
          <a:srcRect t="2687" b="2687"/>
          <a:stretch>
            <a:fillRect/>
          </a:stretch>
        </p:blipFill>
        <p:spPr>
          <a:xfrm>
            <a:off x="1979712" y="548680"/>
            <a:ext cx="5486400" cy="4114800"/>
          </a:xfrm>
          <a:prstGeom prst="rect">
            <a:avLst/>
          </a:prstGeom>
          <a:ln w="88900" cap="sq" cmpd="thickThin">
            <a:solidFill>
              <a:srgbClr val="000000"/>
            </a:solidFill>
            <a:prstDash val="solid"/>
            <a:miter lim="800000"/>
          </a:ln>
          <a:effectLst>
            <a:innerShdw blurRad="76200">
              <a:srgbClr val="000000"/>
            </a:innerShdw>
          </a:effectLst>
        </p:spPr>
      </p:pic>
      <p:sp>
        <p:nvSpPr>
          <p:cNvPr id="3" name="内容占位符 2"/>
          <p:cNvSpPr>
            <a:spLocks noGrp="1"/>
          </p:cNvSpPr>
          <p:nvPr>
            <p:ph type="body" sz="half" idx="2"/>
          </p:nvPr>
        </p:nvSpPr>
        <p:spPr/>
        <p:txBody>
          <a:bodyPr/>
          <a:lstStyle/>
          <a:p>
            <a:pPr marL="342900" indent="-342900" algn="just">
              <a:lnSpc>
                <a:spcPct val="80000"/>
              </a:lnSpc>
              <a:spcAft>
                <a:spcPts val="0"/>
              </a:spcAft>
              <a:buBlip>
                <a:blip r:embed="rId3"/>
              </a:buBlip>
            </a:pPr>
            <a:r>
              <a:rPr lang="zh-CN" altLang="zh-CN" sz="1800" b="1" kern="100" dirty="0">
                <a:ea typeface="幼圆" panose="02010509060101010101" pitchFamily="49" charset="-122"/>
                <a:cs typeface="Times New Roman"/>
              </a:rPr>
              <a:t>诺曼底登陆是第二次世界大战中盟军在欧洲西线战场发起的一场大规模攻势，战役发生在</a:t>
            </a:r>
            <a:r>
              <a:rPr lang="en-US" altLang="zh-CN" sz="1800" b="1" kern="100" dirty="0">
                <a:ea typeface="幼圆" panose="02010509060101010101" pitchFamily="49" charset="-122"/>
                <a:cs typeface="Times New Roman"/>
              </a:rPr>
              <a:t>1944</a:t>
            </a:r>
            <a:r>
              <a:rPr lang="zh-CN" altLang="zh-CN" sz="1800" b="1" kern="100" dirty="0">
                <a:ea typeface="幼圆" panose="02010509060101010101" pitchFamily="49" charset="-122"/>
                <a:cs typeface="Times New Roman"/>
              </a:rPr>
              <a:t>年</a:t>
            </a:r>
            <a:r>
              <a:rPr lang="en-US" altLang="zh-CN" sz="1800" b="1" kern="100" dirty="0">
                <a:ea typeface="幼圆" panose="02010509060101010101" pitchFamily="49" charset="-122"/>
                <a:cs typeface="Times New Roman"/>
              </a:rPr>
              <a:t>6</a:t>
            </a:r>
            <a:r>
              <a:rPr lang="zh-CN" altLang="zh-CN" sz="1800" b="1" kern="100" dirty="0">
                <a:ea typeface="幼圆" panose="02010509060101010101" pitchFamily="49" charset="-122"/>
                <a:cs typeface="Times New Roman"/>
              </a:rPr>
              <a:t>月</a:t>
            </a:r>
            <a:r>
              <a:rPr lang="en-US" altLang="zh-CN" sz="1800" b="1" kern="100" dirty="0">
                <a:ea typeface="幼圆" panose="02010509060101010101" pitchFamily="49" charset="-122"/>
                <a:cs typeface="Times New Roman"/>
              </a:rPr>
              <a:t>6</a:t>
            </a:r>
            <a:r>
              <a:rPr lang="zh-CN" altLang="zh-CN" sz="1800" b="1" kern="100" dirty="0">
                <a:ea typeface="幼圆" panose="02010509060101010101" pitchFamily="49" charset="-122"/>
                <a:cs typeface="Times New Roman"/>
              </a:rPr>
              <a:t>日早</a:t>
            </a:r>
            <a:r>
              <a:rPr lang="en-US" altLang="zh-CN" sz="1800" b="1" kern="100" dirty="0">
                <a:ea typeface="幼圆" panose="02010509060101010101" pitchFamily="49" charset="-122"/>
                <a:cs typeface="Times New Roman"/>
              </a:rPr>
              <a:t>6</a:t>
            </a:r>
            <a:r>
              <a:rPr lang="zh-CN" altLang="zh-CN" sz="1800" b="1" kern="100" dirty="0">
                <a:ea typeface="幼圆" panose="02010509060101010101" pitchFamily="49" charset="-122"/>
                <a:cs typeface="Times New Roman"/>
              </a:rPr>
              <a:t>时</a:t>
            </a:r>
            <a:r>
              <a:rPr lang="en-US" altLang="zh-CN" sz="1800" b="1" kern="100" dirty="0">
                <a:ea typeface="幼圆" panose="02010509060101010101" pitchFamily="49" charset="-122"/>
                <a:cs typeface="Times New Roman"/>
              </a:rPr>
              <a:t>30</a:t>
            </a:r>
            <a:r>
              <a:rPr lang="zh-CN" altLang="zh-CN" sz="1800" b="1" kern="100" dirty="0">
                <a:ea typeface="幼圆" panose="02010509060101010101" pitchFamily="49" charset="-122"/>
                <a:cs typeface="Times New Roman"/>
              </a:rPr>
              <a:t>分，是目前为止世界上最大的一次海上登陆作战。</a:t>
            </a:r>
          </a:p>
          <a:p>
            <a:endParaRPr lang="zh-CN" altLang="en-US" dirty="0"/>
          </a:p>
        </p:txBody>
      </p:sp>
      <p:sp>
        <p:nvSpPr>
          <p:cNvPr id="6" name="灯片编号占位符 5"/>
          <p:cNvSpPr>
            <a:spLocks noGrp="1"/>
          </p:cNvSpPr>
          <p:nvPr>
            <p:ph type="sldNum" sz="quarter" idx="12"/>
          </p:nvPr>
        </p:nvSpPr>
        <p:spPr/>
        <p:txBody>
          <a:bodyPr/>
          <a:lstStyle/>
          <a:p>
            <a:fld id="{07A703B8-C0A2-49F2-B261-C5157C1DFD5F}" type="slidenum">
              <a:rPr lang="zh-CN" altLang="en-US" smtClean="0"/>
              <a:t>7</a:t>
            </a:fld>
            <a:endParaRPr lang="zh-CN" altLang="en-US"/>
          </a:p>
        </p:txBody>
      </p:sp>
    </p:spTree>
    <p:extLst>
      <p:ext uri="{BB962C8B-B14F-4D97-AF65-F5344CB8AC3E}">
        <p14:creationId xmlns:p14="http://schemas.microsoft.com/office/powerpoint/2010/main" val="4043422875"/>
      </p:ext>
    </p:extLst>
  </p:cSld>
  <p:clrMapOvr>
    <a:masterClrMapping/>
  </p:clrMapOvr>
  <p:transition spd="slow" advTm="20000">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2200" dirty="0" smtClean="0">
                <a:cs typeface="Times New Roman"/>
              </a:rPr>
              <a:t>柏林战役</a:t>
            </a:r>
            <a:br>
              <a:rPr lang="zh-CN" altLang="zh-CN" b="1" kern="2200" dirty="0" smtClean="0">
                <a:cs typeface="Times New Roman"/>
              </a:rPr>
            </a:br>
            <a:endParaRPr lang="zh-CN" altLang="en-US" dirty="0"/>
          </a:p>
        </p:txBody>
      </p:sp>
      <p:pic>
        <p:nvPicPr>
          <p:cNvPr id="5" name="图片占位符 4"/>
          <p:cNvPicPr>
            <a:picLocks noGrp="1" noChangeAspect="1"/>
          </p:cNvPicPr>
          <p:nvPr>
            <p:ph type="pic" idx="1"/>
          </p:nvPr>
        </p:nvPicPr>
        <p:blipFill>
          <a:blip r:embed="rId2">
            <a:extLst>
              <a:ext uri="{28A0092B-C50C-407E-A947-70E740481C1C}">
                <a14:useLocalDpi xmlns:a14="http://schemas.microsoft.com/office/drawing/2010/main" val="0"/>
              </a:ext>
            </a:extLst>
          </a:blip>
          <a:srcRect l="18267" r="18267"/>
          <a:stretch>
            <a:fillRect/>
          </a:stretch>
        </p:blipFill>
        <p:spPr bwMode="blackGray">
          <a:xfrm>
            <a:off x="1907704" y="620688"/>
            <a:ext cx="5486400" cy="4114800"/>
          </a:xfrm>
        </p:spPr>
      </p:pic>
      <p:sp>
        <p:nvSpPr>
          <p:cNvPr id="3" name="内容占位符 2"/>
          <p:cNvSpPr>
            <a:spLocks noGrp="1"/>
          </p:cNvSpPr>
          <p:nvPr>
            <p:ph type="body" sz="half" idx="2"/>
          </p:nvPr>
        </p:nvSpPr>
        <p:spPr/>
        <p:txBody>
          <a:bodyPr/>
          <a:lstStyle/>
          <a:p>
            <a:pPr marL="342900" indent="-342900" algn="just">
              <a:lnSpc>
                <a:spcPct val="80000"/>
              </a:lnSpc>
              <a:spcAft>
                <a:spcPts val="0"/>
              </a:spcAft>
              <a:buBlip>
                <a:blip r:embed="rId3"/>
              </a:buBlip>
            </a:pPr>
            <a:r>
              <a:rPr lang="zh-CN" altLang="zh-CN" sz="1600" b="1" kern="100" dirty="0">
                <a:ea typeface="幼圆" panose="02010509060101010101" pitchFamily="49" charset="-122"/>
                <a:cs typeface="Times New Roman"/>
              </a:rPr>
              <a:t>战役于</a:t>
            </a:r>
            <a:r>
              <a:rPr lang="en-US" altLang="zh-CN" sz="1600" b="1" kern="100" dirty="0">
                <a:ea typeface="幼圆" panose="02010509060101010101" pitchFamily="49" charset="-122"/>
                <a:cs typeface="Times New Roman"/>
              </a:rPr>
              <a:t>1945</a:t>
            </a:r>
            <a:r>
              <a:rPr lang="zh-CN" altLang="zh-CN" sz="1600" b="1" kern="100" dirty="0">
                <a:ea typeface="幼圆" panose="02010509060101010101" pitchFamily="49" charset="-122"/>
                <a:cs typeface="Times New Roman"/>
              </a:rPr>
              <a:t>年</a:t>
            </a:r>
            <a:r>
              <a:rPr lang="en-US" altLang="zh-CN" sz="1600" b="1" kern="100" dirty="0">
                <a:ea typeface="幼圆" panose="02010509060101010101" pitchFamily="49" charset="-122"/>
                <a:cs typeface="Times New Roman"/>
              </a:rPr>
              <a:t>4</a:t>
            </a:r>
            <a:r>
              <a:rPr lang="zh-CN" altLang="zh-CN" sz="1600" b="1" kern="100" dirty="0">
                <a:ea typeface="幼圆" panose="02010509060101010101" pitchFamily="49" charset="-122"/>
                <a:cs typeface="Times New Roman"/>
              </a:rPr>
              <a:t>月</a:t>
            </a:r>
            <a:r>
              <a:rPr lang="en-US" altLang="zh-CN" sz="1600" b="1" kern="100" dirty="0">
                <a:ea typeface="幼圆" panose="02010509060101010101" pitchFamily="49" charset="-122"/>
                <a:cs typeface="Times New Roman"/>
              </a:rPr>
              <a:t>16</a:t>
            </a:r>
            <a:r>
              <a:rPr lang="zh-CN" altLang="zh-CN" sz="1600" b="1" kern="100" dirty="0">
                <a:ea typeface="幼圆" panose="02010509060101010101" pitchFamily="49" charset="-122"/>
                <a:cs typeface="Times New Roman"/>
              </a:rPr>
              <a:t>日发起，</a:t>
            </a:r>
            <a:r>
              <a:rPr lang="en-US" altLang="zh-CN" sz="1600" b="1" kern="100" dirty="0">
                <a:ea typeface="幼圆" panose="02010509060101010101" pitchFamily="49" charset="-122"/>
                <a:cs typeface="Times New Roman"/>
              </a:rPr>
              <a:t>25</a:t>
            </a:r>
            <a:r>
              <a:rPr lang="zh-CN" altLang="zh-CN" sz="1600" b="1" kern="100" dirty="0">
                <a:ea typeface="幼圆" panose="02010509060101010101" pitchFamily="49" charset="-122"/>
                <a:cs typeface="Times New Roman"/>
              </a:rPr>
              <a:t>日对柏林形成包围。经激烈巷战，于</a:t>
            </a:r>
            <a:r>
              <a:rPr lang="en-US" altLang="zh-CN" sz="1600" b="1" kern="100" dirty="0">
                <a:ea typeface="幼圆" panose="02010509060101010101" pitchFamily="49" charset="-122"/>
                <a:cs typeface="Times New Roman"/>
              </a:rPr>
              <a:t> 4</a:t>
            </a:r>
            <a:r>
              <a:rPr lang="zh-CN" altLang="zh-CN" sz="1600" b="1" kern="100" dirty="0">
                <a:ea typeface="幼圆" panose="02010509060101010101" pitchFamily="49" charset="-122"/>
                <a:cs typeface="Times New Roman"/>
              </a:rPr>
              <a:t>月</a:t>
            </a:r>
            <a:r>
              <a:rPr lang="en-US" altLang="zh-CN" sz="1600" b="1" kern="100" dirty="0">
                <a:ea typeface="幼圆" panose="02010509060101010101" pitchFamily="49" charset="-122"/>
                <a:cs typeface="Times New Roman"/>
              </a:rPr>
              <a:t>27</a:t>
            </a:r>
            <a:r>
              <a:rPr lang="zh-CN" altLang="zh-CN" sz="1600" b="1" kern="100" dirty="0">
                <a:ea typeface="幼圆" panose="02010509060101010101" pitchFamily="49" charset="-122"/>
                <a:cs typeface="Times New Roman"/>
              </a:rPr>
              <a:t>日突入柏林中心区，</a:t>
            </a:r>
            <a:r>
              <a:rPr lang="en-US" altLang="zh-CN" sz="1600" b="1" kern="100" dirty="0">
                <a:ea typeface="幼圆" panose="02010509060101010101" pitchFamily="49" charset="-122"/>
                <a:cs typeface="Times New Roman"/>
              </a:rPr>
              <a:t>29</a:t>
            </a:r>
            <a:r>
              <a:rPr lang="zh-CN" altLang="zh-CN" sz="1600" b="1" kern="100" dirty="0">
                <a:ea typeface="幼圆" panose="02010509060101010101" pitchFamily="49" charset="-122"/>
                <a:cs typeface="Times New Roman"/>
              </a:rPr>
              <a:t>日苏军开始强攻国会大厦。</a:t>
            </a:r>
            <a:r>
              <a:rPr lang="en-US" altLang="zh-CN" sz="1600" b="1" kern="100" dirty="0">
                <a:ea typeface="幼圆" panose="02010509060101010101" pitchFamily="49" charset="-122"/>
                <a:cs typeface="Times New Roman"/>
              </a:rPr>
              <a:t>30</a:t>
            </a:r>
            <a:r>
              <a:rPr lang="zh-CN" altLang="zh-CN" sz="1600" b="1" kern="100" dirty="0">
                <a:ea typeface="幼圆" panose="02010509060101010101" pitchFamily="49" charset="-122"/>
                <a:cs typeface="Times New Roman"/>
              </a:rPr>
              <a:t>日希特勒在总理府地下室自杀。</a:t>
            </a:r>
            <a:r>
              <a:rPr lang="en-US" altLang="zh-CN" sz="1600" b="1" kern="100" dirty="0">
                <a:ea typeface="幼圆" panose="02010509060101010101" pitchFamily="49" charset="-122"/>
                <a:cs typeface="Times New Roman"/>
              </a:rPr>
              <a:t>1945</a:t>
            </a:r>
            <a:r>
              <a:rPr lang="zh-CN" altLang="zh-CN" sz="1600" b="1" kern="100" dirty="0">
                <a:ea typeface="幼圆" panose="02010509060101010101" pitchFamily="49" charset="-122"/>
                <a:cs typeface="Times New Roman"/>
              </a:rPr>
              <a:t>年</a:t>
            </a:r>
            <a:r>
              <a:rPr lang="en-US" altLang="zh-CN" sz="1600" b="1" kern="100" dirty="0">
                <a:ea typeface="幼圆" panose="02010509060101010101" pitchFamily="49" charset="-122"/>
                <a:cs typeface="Times New Roman"/>
              </a:rPr>
              <a:t>5</a:t>
            </a:r>
            <a:r>
              <a:rPr lang="zh-CN" altLang="zh-CN" sz="1600" b="1" kern="100" dirty="0">
                <a:ea typeface="幼圆" panose="02010509060101010101" pitchFamily="49" charset="-122"/>
                <a:cs typeface="Times New Roman"/>
              </a:rPr>
              <a:t>月</a:t>
            </a:r>
            <a:r>
              <a:rPr lang="en-US" altLang="zh-CN" sz="1600" b="1" kern="100" dirty="0">
                <a:ea typeface="幼圆" panose="02010509060101010101" pitchFamily="49" charset="-122"/>
                <a:cs typeface="Times New Roman"/>
              </a:rPr>
              <a:t>2</a:t>
            </a:r>
            <a:r>
              <a:rPr lang="zh-CN" altLang="zh-CN" sz="1600" b="1" kern="100" dirty="0">
                <a:ea typeface="幼圆" panose="02010509060101010101" pitchFamily="49" charset="-122"/>
                <a:cs typeface="Times New Roman"/>
              </a:rPr>
              <a:t>日柏林战役结束。</a:t>
            </a:r>
          </a:p>
          <a:p>
            <a:endParaRPr lang="zh-CN" altLang="en-US" dirty="0"/>
          </a:p>
        </p:txBody>
      </p:sp>
      <p:sp>
        <p:nvSpPr>
          <p:cNvPr id="6" name="灯片编号占位符 5"/>
          <p:cNvSpPr>
            <a:spLocks noGrp="1"/>
          </p:cNvSpPr>
          <p:nvPr>
            <p:ph type="sldNum" sz="quarter" idx="12"/>
          </p:nvPr>
        </p:nvSpPr>
        <p:spPr/>
        <p:txBody>
          <a:bodyPr/>
          <a:lstStyle/>
          <a:p>
            <a:fld id="{07A703B8-C0A2-49F2-B261-C5157C1DFD5F}" type="slidenum">
              <a:rPr lang="zh-CN" altLang="en-US" smtClean="0"/>
              <a:t>8</a:t>
            </a:fld>
            <a:endParaRPr lang="zh-CN" altLang="en-US"/>
          </a:p>
        </p:txBody>
      </p:sp>
    </p:spTree>
    <p:extLst>
      <p:ext uri="{BB962C8B-B14F-4D97-AF65-F5344CB8AC3E}">
        <p14:creationId xmlns:p14="http://schemas.microsoft.com/office/powerpoint/2010/main" val="748945187"/>
      </p:ext>
    </p:extLst>
  </p:cSld>
  <p:clrMapOvr>
    <a:masterClrMapping/>
  </p:clrMapOvr>
  <p:transition spd="slow" advTm="20000">
    <p:randomBar dir="vert"/>
  </p:transition>
  <p:timing>
    <p:tnLst>
      <p:par>
        <p:cTn id="1" dur="indefinite" restart="never" nodeType="tmRoot"/>
      </p:par>
    </p:tnLst>
  </p:timing>
</p:sld>
</file>

<file path=ppt/theme/theme1.xml><?xml version="1.0" encoding="utf-8"?>
<a:theme xmlns:a="http://schemas.openxmlformats.org/drawingml/2006/main" name="历史主题">
  <a:themeElements>
    <a:clrScheme name="自訂 9">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D8D8D8"/>
      </a:hlink>
      <a:folHlink>
        <a:srgbClr val="99CC00"/>
      </a:folHlink>
    </a:clrScheme>
    <a:fontScheme name="Office 佈景主題">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佈景主題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佈景主題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佈景主題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佈景主題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佈景主題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佈景主題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佈景主題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佈景主題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佈景主題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佈景主題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佈景主題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佈景主題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历史主题</Template>
  <TotalTime>20</TotalTime>
  <Words>650</Words>
  <Application>Microsoft Office PowerPoint</Application>
  <PresentationFormat>全屏显示(4:3)</PresentationFormat>
  <Paragraphs>63</Paragraphs>
  <Slides>14</Slides>
  <Notes>0</Notes>
  <HiddenSlides>3</HiddenSlides>
  <MMClips>0</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历史主题</vt:lpstr>
      <vt:lpstr>第二次世界大战 </vt:lpstr>
      <vt:lpstr>战争起因 </vt:lpstr>
      <vt:lpstr>双方阵营 </vt:lpstr>
      <vt:lpstr>战争经过 </vt:lpstr>
      <vt:lpstr>主要战场 </vt:lpstr>
      <vt:lpstr>敦刻尔克大撤退 </vt:lpstr>
      <vt:lpstr>偷袭珍珠港 </vt:lpstr>
      <vt:lpstr>诺曼底登陆 </vt:lpstr>
      <vt:lpstr>柏林战役 </vt:lpstr>
      <vt:lpstr>战争评价 </vt:lpstr>
      <vt:lpstr>第二次世界大战的影响 </vt:lpstr>
      <vt:lpstr>成立联合国 </vt:lpstr>
      <vt:lpstr>民族独立 </vt:lpstr>
      <vt:lpstr>两极阵营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user</cp:lastModifiedBy>
  <cp:revision>6</cp:revision>
  <dcterms:created xsi:type="dcterms:W3CDTF">2017-01-10T15:37:09Z</dcterms:created>
  <dcterms:modified xsi:type="dcterms:W3CDTF">2017-01-10T16:01:41Z</dcterms:modified>
</cp:coreProperties>
</file>