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zh-CN" altLang="en-US"/>
              <a:t>《小企业会计准则》基本精神及主要内容解析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p>
            <a:r>
              <a:rPr lang="zh-CN" altLang="en-US"/>
              <a:t>2012年7月</a:t>
            </a:r>
            <a:endParaRPr lang="zh-CN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小企业会计准则的主要内容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一、形成一个完整的体系标准</a:t>
            </a:r>
            <a:endParaRPr lang="zh-CN" altLang="en-US"/>
          </a:p>
          <a:p>
            <a:r>
              <a:rPr lang="zh-CN" altLang="en-US"/>
              <a:t>二、统一中小企业划分范畴</a:t>
            </a:r>
            <a:endParaRPr lang="zh-CN" altLang="en-US"/>
          </a:p>
          <a:p>
            <a:r>
              <a:rPr lang="zh-CN" altLang="en-US"/>
              <a:t>三、主要服务于两类对象</a:t>
            </a:r>
            <a:endParaRPr lang="zh-CN" altLang="en-US"/>
          </a:p>
          <a:p>
            <a:r>
              <a:rPr lang="zh-CN" altLang="en-US"/>
              <a:t>四、致力于协调三大关系</a:t>
            </a:r>
            <a:endParaRPr lang="zh-CN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一、形成一个完整的体系标准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小企业会计准则：主要规范小企业通常发生的交易或事项的会计处理</a:t>
            </a:r>
            <a:endParaRPr lang="zh-CN" altLang="en-US"/>
          </a:p>
          <a:p>
            <a:r>
              <a:rPr lang="zh-CN" altLang="en-US"/>
              <a:t>小企业会计准则应用指南：操作性规范</a:t>
            </a:r>
            <a:endParaRPr lang="zh-CN" altLang="en-US"/>
          </a:p>
          <a:p>
            <a:r>
              <a:rPr lang="zh-CN" altLang="en-US"/>
              <a:t>主要特点：</a:t>
            </a:r>
            <a:endParaRPr lang="zh-CN" altLang="en-US"/>
          </a:p>
          <a:p>
            <a:pPr lvl="1"/>
            <a:r>
              <a:rPr lang="zh-CN" altLang="en-US"/>
              <a:t>（一）简化会计核算要求</a:t>
            </a:r>
            <a:endParaRPr lang="zh-CN" altLang="en-US"/>
          </a:p>
          <a:p>
            <a:pPr lvl="1"/>
            <a:r>
              <a:rPr lang="zh-CN" altLang="en-US"/>
              <a:t>（二）采用历史成本计量</a:t>
            </a:r>
            <a:endParaRPr lang="zh-CN" altLang="en-US"/>
          </a:p>
          <a:p>
            <a:pPr lvl="1"/>
            <a:r>
              <a:rPr lang="zh-CN" altLang="en-US"/>
              <a:t>（三）行业适用范围更广</a:t>
            </a:r>
            <a:endParaRPr lang="zh-CN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（一）简化会计核算要求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20000"/>
          </a:bodyPr>
          <a:p>
            <a:r>
              <a:rPr lang="zh-CN" altLang="en-US"/>
              <a:t>小企业规模较小、业务较为简单、会计基础工作较为薄弱、会计信息使用者的信息需求相对单一等实际情况，对小企业的会计确认、计量和报告进行了简化处理，减少了会计人员职业判断的内容与空间。</a:t>
            </a:r>
            <a:endParaRPr lang="zh-CN" altLang="en-US"/>
          </a:p>
          <a:p>
            <a:pPr lvl="1"/>
            <a:r>
              <a:rPr lang="zh-CN" altLang="en-US"/>
              <a:t>会计科目账务处理大量简化。</a:t>
            </a:r>
            <a:endParaRPr lang="zh-CN" altLang="en-US"/>
          </a:p>
          <a:p>
            <a:pPr lvl="1"/>
            <a:r>
              <a:rPr lang="zh-CN" altLang="en-US"/>
              <a:t>统一采用成本法核算长期股权投资。</a:t>
            </a:r>
            <a:endParaRPr lang="zh-CN" altLang="en-US"/>
          </a:p>
          <a:p>
            <a:pPr lvl="1"/>
            <a:r>
              <a:rPr lang="zh-CN" altLang="en-US"/>
              <a:t>统一采用直线法摊销债券的折价或者溢价。</a:t>
            </a:r>
            <a:endParaRPr lang="zh-CN" altLang="en-US"/>
          </a:p>
          <a:p>
            <a:pPr lvl="1"/>
            <a:r>
              <a:rPr lang="zh-CN" altLang="en-US"/>
              <a:t>要求企业采用应付税款法核算所得税，大大简化了所得税的会计处理。</a:t>
            </a:r>
            <a:endParaRPr lang="zh-CN" altLang="en-US"/>
          </a:p>
          <a:p>
            <a:pPr lvl="1"/>
            <a:r>
              <a:rPr lang="zh-CN" altLang="en-US"/>
              <a:t>统一采用未来适用法对会计政策变更和会计差错更正进行会计处理。</a:t>
            </a:r>
            <a:endParaRPr lang="zh-CN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（二）采用历史成本计量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资产要求按照成本计量</a:t>
            </a:r>
            <a:endParaRPr lang="zh-CN" altLang="en-US"/>
          </a:p>
          <a:p>
            <a:pPr lvl="1"/>
            <a:r>
              <a:rPr lang="zh-CN" altLang="en-US"/>
              <a:t>第六条 小企业的资产应当按照成本计量，不计提资产减值准备。</a:t>
            </a:r>
            <a:endParaRPr lang="zh-CN" altLang="en-US"/>
          </a:p>
          <a:p>
            <a:pPr lvl="0"/>
            <a:r>
              <a:rPr lang="zh-CN" altLang="en-US"/>
              <a:t>用历史成本，不使用公允价值，部分特殊情况使用市场价格和评估价值。</a:t>
            </a:r>
            <a:endParaRPr lang="zh-CN" altLang="en-US"/>
          </a:p>
          <a:p>
            <a:r>
              <a:rPr lang="zh-CN" altLang="en-US"/>
              <a:t>负债要求按照实际发生额入账</a:t>
            </a:r>
            <a:endParaRPr lang="zh-CN" altLang="en-US"/>
          </a:p>
          <a:p>
            <a:pPr lvl="1"/>
            <a:r>
              <a:rPr lang="zh-CN" altLang="en-US"/>
              <a:t>第四十七条各项流动负债应当按照其实际发生额入账。</a:t>
            </a:r>
            <a:endParaRPr lang="zh-CN" altLang="en-US"/>
          </a:p>
          <a:p>
            <a:pPr lvl="1"/>
            <a:r>
              <a:rPr lang="zh-CN" altLang="en-US"/>
              <a:t>第五十二条非流动负债应当按照其实际发生额入账。</a:t>
            </a:r>
            <a:endParaRPr lang="zh-CN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（三）适用行业范围更广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消耗性生物资产核算</a:t>
            </a:r>
            <a:endParaRPr lang="zh-CN" altLang="en-US"/>
          </a:p>
          <a:p>
            <a:r>
              <a:rPr lang="zh-CN" altLang="en-US"/>
              <a:t>生产性生物资产核算</a:t>
            </a:r>
            <a:endParaRPr lang="zh-CN" altLang="en-US"/>
          </a:p>
          <a:p>
            <a:r>
              <a:rPr lang="zh-CN" altLang="en-US"/>
              <a:t>工程施工</a:t>
            </a:r>
            <a:endParaRPr lang="zh-CN" altLang="en-US"/>
          </a:p>
          <a:p>
            <a:r>
              <a:rPr lang="zh-CN" altLang="en-US"/>
              <a:t>机械作业</a:t>
            </a:r>
            <a:endParaRPr lang="zh-CN" altLang="en-US"/>
          </a:p>
          <a:p>
            <a:r>
              <a:rPr lang="zh-CN" altLang="en-US"/>
              <a:t>小企业会计准则与原制度适用行业范围比较</a:t>
            </a:r>
            <a:endParaRPr lang="zh-CN" alt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二、统一中小企业划分范畴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0000"/>
          </a:bodyPr>
          <a:p>
            <a:r>
              <a:rPr lang="zh-CN" altLang="en-US"/>
              <a:t>（一）定量标准：小型、微型企业划型标准</a:t>
            </a:r>
            <a:endParaRPr lang="zh-CN" altLang="en-US"/>
          </a:p>
          <a:p>
            <a:r>
              <a:rPr lang="zh-CN" altLang="en-US"/>
              <a:t>（二）定性标准</a:t>
            </a:r>
            <a:endParaRPr lang="zh-CN" altLang="en-US"/>
          </a:p>
          <a:p>
            <a:r>
              <a:rPr lang="zh-CN" altLang="en-US"/>
              <a:t>下列小企业例外（应执行企业会计准则）：</a:t>
            </a:r>
            <a:endParaRPr lang="zh-CN" altLang="en-US"/>
          </a:p>
          <a:p>
            <a:pPr lvl="1"/>
            <a:r>
              <a:rPr lang="zh-CN" altLang="en-US"/>
              <a:t>股票或债券在市场上公开交易的小企业。</a:t>
            </a:r>
            <a:endParaRPr lang="zh-CN" altLang="en-US"/>
          </a:p>
          <a:p>
            <a:pPr lvl="1"/>
            <a:r>
              <a:rPr lang="zh-CN" altLang="en-US"/>
              <a:t>金融机构或其他具有金融性质的小企业。</a:t>
            </a:r>
            <a:endParaRPr lang="zh-CN" altLang="en-US"/>
          </a:p>
          <a:p>
            <a:pPr lvl="1"/>
            <a:r>
              <a:rPr lang="zh-CN" altLang="en-US"/>
              <a:t>企业集团内的母公司和子公司。</a:t>
            </a:r>
            <a:endParaRPr lang="zh-CN" altLang="en-US"/>
          </a:p>
          <a:p>
            <a:pPr lvl="1"/>
            <a:r>
              <a:rPr lang="zh-CN" altLang="en-US"/>
              <a:t>已执行企业会计准则的小型企业，不得转而使用本准则</a:t>
            </a:r>
            <a:endParaRPr lang="zh-CN" altLang="en-US"/>
          </a:p>
          <a:p>
            <a:r>
              <a:rPr lang="zh-CN" altLang="en-US"/>
              <a:t>（三）其他说明</a:t>
            </a:r>
            <a:endParaRPr lang="zh-CN" altLang="en-US"/>
          </a:p>
          <a:p>
            <a:pPr lvl="1"/>
            <a:r>
              <a:rPr lang="zh-CN" altLang="en-US"/>
              <a:t>符合条件的小企业也可以执行企业会计准则，但不可同时参照小企业会计准则。</a:t>
            </a:r>
            <a:endParaRPr lang="zh-CN" altLang="en-US"/>
          </a:p>
          <a:p>
            <a:pPr lvl="1"/>
            <a:r>
              <a:rPr lang="zh-CN" altLang="en-US"/>
              <a:t>小企业会计准则未做说明的业务可以参照企业会计准则处理</a:t>
            </a:r>
            <a:endParaRPr lang="zh-CN" alt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三、主要服务于两类对象</a:t>
            </a:r>
            <a:endParaRPr lang="zh-CN" altLang="en-US"/>
          </a:p>
        </p:txBody>
      </p:sp>
      <p:sp>
        <p:nvSpPr>
          <p:cNvPr id="3" name="内容占位符 2"/>
          <p:cNvSpPr/>
          <p:nvPr>
            <p:ph idx="1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四、致力于协调三大关系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p>
            <a:r>
              <a:rPr lang="zh-CN" altLang="en-US"/>
              <a:t>《小企业会计准则》与《企业所得税法》的关系</a:t>
            </a:r>
            <a:endParaRPr lang="zh-CN" altLang="en-US"/>
          </a:p>
          <a:p>
            <a:pPr lvl="1"/>
            <a:r>
              <a:rPr lang="zh-CN" altLang="en-US"/>
              <a:t>观点1：会计与税法尽量一致√</a:t>
            </a:r>
            <a:endParaRPr lang="zh-CN" altLang="en-US"/>
          </a:p>
          <a:p>
            <a:pPr lvl="1"/>
            <a:r>
              <a:rPr lang="zh-CN" altLang="en-US"/>
              <a:t>观点2：会计与税法适当分离</a:t>
            </a:r>
            <a:endParaRPr lang="zh-CN" altLang="en-US"/>
          </a:p>
          <a:p>
            <a:r>
              <a:rPr lang="zh-CN" altLang="en-US"/>
              <a:t>《小企业会计准则》与《企业会计准则》的关系</a:t>
            </a:r>
            <a:endParaRPr lang="zh-CN" altLang="en-US"/>
          </a:p>
          <a:p>
            <a:pPr lvl="1"/>
            <a:r>
              <a:rPr lang="zh-CN" altLang="en-US"/>
              <a:t>观点1：独立观</a:t>
            </a:r>
            <a:endParaRPr lang="zh-CN" altLang="en-US"/>
          </a:p>
          <a:p>
            <a:pPr lvl="1"/>
            <a:r>
              <a:rPr lang="zh-CN" altLang="en-US"/>
              <a:t>观点2：发展观√</a:t>
            </a:r>
            <a:endParaRPr lang="zh-CN" altLang="en-US"/>
          </a:p>
          <a:p>
            <a:pPr lvl="1"/>
            <a:r>
              <a:rPr lang="zh-CN" altLang="en-US"/>
              <a:t>《小企业会计准则》与《中小主体国际财务报告准则》的关系</a:t>
            </a:r>
            <a:endParaRPr lang="zh-CN" altLang="en-US"/>
          </a:p>
          <a:p>
            <a:pPr lvl="1"/>
            <a:r>
              <a:rPr lang="zh-CN" altLang="en-US"/>
              <a:t>体现简化原则</a:t>
            </a:r>
            <a:endParaRPr lang="zh-CN" altLang="en-US"/>
          </a:p>
          <a:p>
            <a:pPr lvl="1"/>
            <a:r>
              <a:rPr lang="zh-CN" altLang="en-US"/>
              <a:t>实施范围更大</a:t>
            </a:r>
            <a:endParaRPr lang="zh-CN" alt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小企业会计准则的贯彻实施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0000" lnSpcReduction="10000"/>
          </a:bodyPr>
          <a:p>
            <a:r>
              <a:rPr lang="zh-CN" altLang="en-US"/>
              <a:t>财会[2011]20号文件	关于贯彻实施《小企业会计准则》的指导意见</a:t>
            </a:r>
            <a:endParaRPr lang="zh-CN" altLang="en-US"/>
          </a:p>
          <a:p>
            <a:r>
              <a:rPr lang="zh-CN" altLang="en-US"/>
              <a:t>　　各省、自治区、直辖市、计划单列市财政厅（局）、中小企业主管部门、国家税务局、地方税务局、工商行政管理局、市场监督管理局、银监局，财政部驻各省、自治区、直辖市、计划单列市财政监察专员办事处：</a:t>
            </a:r>
            <a:endParaRPr lang="zh-CN" altLang="en-US"/>
          </a:p>
          <a:p>
            <a:r>
              <a:rPr lang="zh-CN" altLang="en-US"/>
              <a:t>　　《小企业会计准则》（财会[2011]17号）已正式发布，自2013年1月1日起在全国小企业范围内实施。为贯彻实施好《小企业会计准则》，现提出以下意见： </a:t>
            </a:r>
            <a:endParaRPr lang="zh-CN" altLang="en-US"/>
          </a:p>
          <a:p>
            <a:r>
              <a:rPr lang="zh-CN" altLang="en-US"/>
              <a:t>　　……（略）</a:t>
            </a:r>
            <a:endParaRPr lang="zh-CN" altLang="en-US"/>
          </a:p>
          <a:p>
            <a:r>
              <a:rPr lang="zh-CN" altLang="en-US"/>
              <a:t>财政部、工业和信息化部、国家税务总局、工商总局、银监会</a:t>
            </a:r>
            <a:endParaRPr lang="zh-CN" altLang="en-US"/>
          </a:p>
          <a:p>
            <a:r>
              <a:rPr lang="zh-CN" altLang="en-US"/>
              <a:t>二〇一一年十月二十六日</a:t>
            </a:r>
            <a:endParaRPr lang="zh-CN" alt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五个部门的实施措施</a:t>
            </a:r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关于印发《小企业会计准则》的通知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p>
            <a:r>
              <a:rPr lang="zh-CN" altLang="en-US"/>
              <a:t>为了规范小企业会计确认、计量和报告行为，促进小企业可持续发展，发挥小企业在国民经济和社会发展中的重要作用，根据《中华人民共和国会计法》及其他有关法律和法规，我部制定了《小企业会计准则》，现予印发，自2013年1月1日起在小企业范围内施行，鼓励小企业提前执行。我部于2004年4月27日发布的《小企业会计制度》（财会[2004]2号）同时废止。</a:t>
            </a:r>
            <a:endParaRPr lang="zh-CN" altLang="en-US"/>
          </a:p>
          <a:p>
            <a:r>
              <a:rPr lang="zh-CN" altLang="en-US"/>
              <a:t>执行中有何问题，请及时反馈我部。</a:t>
            </a:r>
            <a:endParaRPr lang="zh-CN" altLang="en-US"/>
          </a:p>
          <a:p>
            <a:r>
              <a:rPr lang="zh-CN" altLang="en-US"/>
              <a:t>附件：小企业会计准则</a:t>
            </a:r>
            <a:endParaRPr lang="zh-CN" altLang="en-US"/>
          </a:p>
          <a:p>
            <a:r>
              <a:rPr lang="zh-CN" altLang="en-US"/>
              <a:t>财政部</a:t>
            </a:r>
            <a:endParaRPr lang="zh-CN" altLang="en-US"/>
          </a:p>
          <a:p>
            <a:r>
              <a:rPr lang="zh-CN" altLang="en-US"/>
              <a:t>二○一一年十月十八日</a:t>
            </a:r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本次讲座重点内容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小企业会计准则的颁布意义</a:t>
            </a:r>
            <a:endParaRPr lang="zh-CN" altLang="en-US"/>
          </a:p>
          <a:p>
            <a:r>
              <a:rPr lang="zh-CN" altLang="en-US"/>
              <a:t>小企业会计准则的制定过程</a:t>
            </a:r>
            <a:endParaRPr lang="zh-CN" altLang="en-US"/>
          </a:p>
          <a:p>
            <a:r>
              <a:rPr lang="zh-CN" altLang="en-US"/>
              <a:t>小企业会计准则的主要内容</a:t>
            </a:r>
            <a:endParaRPr lang="zh-CN" altLang="en-US"/>
          </a:p>
          <a:p>
            <a:r>
              <a:rPr lang="zh-CN" altLang="en-US"/>
              <a:t>小企业会计准则的贯彻实施</a:t>
            </a:r>
            <a:endParaRPr lang="zh-CN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小企业会计准则的颁布意义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一、为小企业健康发展提供更好的服务</a:t>
            </a:r>
            <a:endParaRPr lang="zh-CN" altLang="en-US"/>
          </a:p>
          <a:p>
            <a:r>
              <a:rPr lang="zh-CN" altLang="en-US"/>
              <a:t>二、进一步完善国家企业会计标准体系</a:t>
            </a:r>
            <a:endParaRPr lang="zh-CN" altLang="en-US"/>
          </a:p>
          <a:p>
            <a:r>
              <a:rPr lang="zh-CN" altLang="en-US"/>
              <a:t>三、推进会计体系进一步与国际趋同</a:t>
            </a:r>
            <a:endParaRPr lang="zh-CN" altLang="en-US"/>
          </a:p>
          <a:p>
            <a:r>
              <a:rPr lang="zh-CN" altLang="en-US"/>
              <a:t>四、保证小企业会计信息质量的需要</a:t>
            </a:r>
            <a:endParaRPr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一、为小企业健康发展提供更好的服务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30000"/>
          </a:bodyPr>
          <a:p>
            <a:r>
              <a:rPr lang="zh-CN" altLang="en-US"/>
              <a:t>（一）小企业是国民经济和社会发展的重要力量</a:t>
            </a:r>
            <a:endParaRPr lang="zh-CN" altLang="en-US"/>
          </a:p>
          <a:p>
            <a:r>
              <a:rPr lang="zh-CN" altLang="en-US"/>
              <a:t>　项　　目　　企业总数　　城镇就业岗位　　企业技术创新　　GDP总量</a:t>
            </a:r>
            <a:endParaRPr lang="zh-CN" altLang="en-US"/>
          </a:p>
          <a:p>
            <a:r>
              <a:rPr lang="zh-CN" altLang="en-US"/>
              <a:t>中小企业占比　　99%　　　　　80%　　　　　　　75%　　　　　60%</a:t>
            </a:r>
            <a:endParaRPr lang="zh-CN" altLang="en-US"/>
          </a:p>
          <a:p>
            <a:r>
              <a:rPr lang="zh-CN" altLang="en-US"/>
              <a:t>政策依据：</a:t>
            </a:r>
            <a:endParaRPr lang="zh-CN" altLang="en-US"/>
          </a:p>
          <a:p>
            <a:r>
              <a:rPr lang="zh-CN" altLang="en-US"/>
              <a:t>《中华人民共和国中小企业促进法》2003年</a:t>
            </a:r>
            <a:endParaRPr lang="zh-CN" altLang="en-US"/>
          </a:p>
          <a:p>
            <a:r>
              <a:rPr lang="zh-CN" altLang="en-US"/>
              <a:t>《鼓励支持和引导个体私营等非公有制经济发展的若干意见》（国发[2005]3号）</a:t>
            </a:r>
            <a:endParaRPr lang="zh-CN" altLang="en-US"/>
          </a:p>
          <a:p>
            <a:r>
              <a:rPr lang="zh-CN" altLang="en-US"/>
              <a:t>《国务院关于进一步促进中小企业发展的若干意见》（国发[2009]36号）</a:t>
            </a:r>
            <a:endParaRPr lang="zh-CN" altLang="en-US"/>
          </a:p>
          <a:p>
            <a:r>
              <a:rPr lang="zh-CN" altLang="en-US"/>
              <a:t>（二）财政扶持举措</a:t>
            </a:r>
            <a:endParaRPr lang="zh-CN" altLang="en-US"/>
          </a:p>
          <a:p>
            <a:r>
              <a:rPr lang="zh-CN" altLang="en-US"/>
              <a:t>加大对小型微型企业税收扶持力度</a:t>
            </a:r>
            <a:endParaRPr lang="zh-CN" altLang="en-US"/>
          </a:p>
          <a:p>
            <a:r>
              <a:rPr lang="zh-CN" altLang="en-US"/>
              <a:t>支持金融机构加强对小型微型企业的金融服务</a:t>
            </a:r>
            <a:endParaRPr lang="zh-CN" altLang="en-US"/>
          </a:p>
          <a:p>
            <a:r>
              <a:rPr lang="zh-CN" altLang="en-US"/>
              <a:t>扩大中小企业专项资金规模，更多运用间接方式扶持小型微型企业</a:t>
            </a:r>
            <a:endParaRPr lang="zh-CN" altLang="en-US"/>
          </a:p>
          <a:p>
            <a:r>
              <a:rPr lang="zh-CN" altLang="en-US"/>
              <a:t>进一步清理取消和减免部分涉企收费</a:t>
            </a:r>
            <a:endParaRPr lang="zh-CN" altLang="en-US"/>
          </a:p>
          <a:p>
            <a:r>
              <a:rPr lang="zh-CN" altLang="en-US"/>
              <a:t>发布《小企业会计准则》</a:t>
            </a:r>
            <a:endParaRPr lang="zh-CN" altLang="en-US"/>
          </a:p>
          <a:p>
            <a:r>
              <a:rPr lang="zh-CN" altLang="en-US"/>
              <a:t>（三）会计扶持举措</a:t>
            </a:r>
            <a:endParaRPr lang="zh-CN" altLang="en-US"/>
          </a:p>
          <a:p>
            <a:r>
              <a:rPr lang="zh-CN" altLang="en-US"/>
              <a:t>规范会计行为，保证信息质量，加强企业管理，提高企业信用</a:t>
            </a:r>
            <a:endParaRPr lang="zh-CN" altLang="en-US"/>
          </a:p>
          <a:p>
            <a:r>
              <a:rPr lang="zh-CN" altLang="en-US"/>
              <a:t>保障依法征税，促进依法纳税，维护税收公平，落实税收优惠</a:t>
            </a:r>
            <a:endParaRPr lang="zh-CN" altLang="en-US"/>
          </a:p>
          <a:p>
            <a:r>
              <a:rPr lang="zh-CN" altLang="en-US"/>
              <a:t>完善银行征信系统，提高信贷决策水平，落实金融扶持政策</a:t>
            </a:r>
            <a:endParaRPr lang="zh-CN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二、完善企业会计准则标准体系的需要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（一）企业会计准则体系框架已基本建成</a:t>
            </a:r>
            <a:endParaRPr lang="zh-CN" altLang="en-US"/>
          </a:p>
          <a:p>
            <a:r>
              <a:rPr lang="zh-CN" altLang="en-US"/>
              <a:t>（二）小企业会计核算现状</a:t>
            </a:r>
            <a:endParaRPr lang="zh-CN" altLang="en-US"/>
          </a:p>
          <a:p>
            <a:pPr lvl="1"/>
            <a:r>
              <a:rPr lang="zh-CN" altLang="en-US"/>
              <a:t>行业会计制度</a:t>
            </a:r>
            <a:endParaRPr lang="zh-CN" altLang="en-US"/>
          </a:p>
          <a:p>
            <a:pPr lvl="1"/>
            <a:r>
              <a:rPr lang="zh-CN" altLang="en-US"/>
              <a:t>企业会计制度和行业核算办法</a:t>
            </a:r>
            <a:endParaRPr lang="zh-CN" altLang="en-US"/>
          </a:p>
          <a:p>
            <a:pPr lvl="1"/>
            <a:r>
              <a:rPr lang="zh-CN" altLang="en-US"/>
              <a:t>小企业会计制度等</a:t>
            </a:r>
            <a:endParaRPr lang="zh-CN" altLang="en-US"/>
          </a:p>
          <a:p>
            <a:r>
              <a:rPr lang="zh-CN" altLang="en-US"/>
              <a:t>（三）建立实施企业会计标准体系</a:t>
            </a:r>
            <a:endParaRPr lang="zh-CN" altLang="en-US"/>
          </a:p>
          <a:p>
            <a:pPr lvl="1"/>
            <a:r>
              <a:rPr lang="zh-CN" altLang="en-US"/>
              <a:t>大中型企业执行《企业会计准则》</a:t>
            </a:r>
            <a:endParaRPr lang="zh-CN" altLang="en-US"/>
          </a:p>
          <a:p>
            <a:pPr lvl="1"/>
            <a:r>
              <a:rPr lang="zh-CN" altLang="en-US"/>
              <a:t>小企业执行《小企业会计准则》</a:t>
            </a:r>
            <a:endParaRPr lang="zh-CN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三、推进会计国际趋同的需要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（一）国际会计组织对中小企业会计研究很重视</a:t>
            </a:r>
            <a:endParaRPr lang="zh-CN" altLang="en-US"/>
          </a:p>
          <a:p>
            <a:r>
              <a:rPr lang="zh-CN" altLang="en-US"/>
              <a:t>（二）英美等主要发达国家均推行差别报告制度</a:t>
            </a:r>
            <a:endParaRPr lang="zh-CN" altLang="en-US"/>
          </a:p>
          <a:p>
            <a:r>
              <a:rPr lang="zh-CN" altLang="en-US"/>
              <a:t>（三）我国小企业会计准则实施要求高于国际标准</a:t>
            </a:r>
            <a:endParaRPr lang="zh-CN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四、保证小企业会计信息质量的需要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小企业会计核算标准发展历程</a:t>
            </a:r>
            <a:endParaRPr lang="zh-CN" altLang="en-US"/>
          </a:p>
          <a:p>
            <a:pPr lvl="1"/>
            <a:r>
              <a:rPr lang="zh-CN" altLang="en-US"/>
              <a:t>1992年：分行业会计制度</a:t>
            </a:r>
            <a:endParaRPr lang="zh-CN" altLang="en-US"/>
          </a:p>
          <a:p>
            <a:pPr lvl="1"/>
            <a:r>
              <a:rPr lang="zh-CN" altLang="en-US"/>
              <a:t>2004年：小企业会计制度</a:t>
            </a:r>
            <a:endParaRPr lang="zh-CN" altLang="en-US"/>
          </a:p>
          <a:p>
            <a:pPr lvl="1"/>
            <a:r>
              <a:rPr lang="zh-CN" altLang="en-US"/>
              <a:t>2011年：小企业会计准则</a:t>
            </a:r>
            <a:endParaRPr lang="zh-CN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小企业会计准则的制定过程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深入调研：理论研究、实践论证</a:t>
            </a:r>
            <a:endParaRPr lang="zh-CN" altLang="en-US"/>
          </a:p>
          <a:p>
            <a:r>
              <a:rPr lang="zh-CN" altLang="en-US"/>
              <a:t>两次广泛征求社会意见</a:t>
            </a:r>
            <a:endParaRPr lang="zh-CN" altLang="en-US"/>
          </a:p>
          <a:p>
            <a:r>
              <a:rPr lang="zh-CN" altLang="en-US"/>
              <a:t>组织抽样模拟测试</a:t>
            </a:r>
            <a:endParaRPr lang="zh-CN" altLang="en-US"/>
          </a:p>
          <a:p>
            <a:r>
              <a:rPr lang="zh-CN" altLang="en-US"/>
              <a:t>做好发布实施前准备工作</a:t>
            </a:r>
            <a:endParaRPr lang="zh-CN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2297</Words>
  <Application>WPS 演示</Application>
  <PresentationFormat>宽屏</PresentationFormat>
  <Paragraphs>157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6" baseType="lpstr">
      <vt:lpstr>Arial</vt:lpstr>
      <vt:lpstr>宋体</vt:lpstr>
      <vt:lpstr>Wingdings</vt:lpstr>
      <vt:lpstr>微软雅黑</vt:lpstr>
      <vt:lpstr>Calibri</vt:lpstr>
      <vt:lpstr>Arial Unicode MS</vt:lpstr>
      <vt:lpstr>Office 主题</vt:lpstr>
      <vt:lpstr>《小企业会计准则》基本精神及主要内容解析</vt:lpstr>
      <vt:lpstr>关于印发《小企业会计准则》的通知</vt:lpstr>
      <vt:lpstr>本次讲座重点内容</vt:lpstr>
      <vt:lpstr>小企业会计准则的颁布意义</vt:lpstr>
      <vt:lpstr>一、为小企业健康发展提供更好的服务</vt:lpstr>
      <vt:lpstr>二、完善企业会计准则标准体系的需要</vt:lpstr>
      <vt:lpstr>三、推进会计国际趋同的需要</vt:lpstr>
      <vt:lpstr>四、保证小企业会计信息质量的需要</vt:lpstr>
      <vt:lpstr>小企业会计准则的制定过程</vt:lpstr>
      <vt:lpstr>小企业会计准则的主要内容</vt:lpstr>
      <vt:lpstr>一、形成一个完整的体系标准</vt:lpstr>
      <vt:lpstr>（一）简化会计核算要求</vt:lpstr>
      <vt:lpstr>（二）采用历史成本计量</vt:lpstr>
      <vt:lpstr>（三）适用行业范围更广</vt:lpstr>
      <vt:lpstr>二、统一中小企业划分范畴</vt:lpstr>
      <vt:lpstr>三、主要服务于两类对象</vt:lpstr>
      <vt:lpstr>四、致力于协调三大关系</vt:lpstr>
      <vt:lpstr>小企业会计准则的贯彻实施</vt:lpstr>
      <vt:lpstr>五个部门的实施措施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Administrator</dc:creator>
  <cp:lastModifiedBy>孙志</cp:lastModifiedBy>
  <cp:revision>4</cp:revision>
  <dcterms:created xsi:type="dcterms:W3CDTF">2020-11-18T14:05:00Z</dcterms:created>
  <dcterms:modified xsi:type="dcterms:W3CDTF">2020-11-19T06:16:44Z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2052-11.1.0.10132</vt:lpwstr>
  </property>
</Properties>
</file>