
<file path=[Content_Types].xml><?xml version="1.0" encoding="utf-8"?>
<Types xmlns="http://schemas.openxmlformats.org/package/2006/content-types"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63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1C80C4-3C37-4B06-AC2A-25F05322FDE0}" type="doc">
      <dgm:prSet loTypeId="list" loCatId="list" qsTypeId="urn:microsoft.com/office/officeart/2005/8/quickstyle/simple1" qsCatId="simple" csTypeId="urn:microsoft.com/office/officeart/2005/8/colors/accent2_1" csCatId="accent1" phldr="0"/>
      <dgm:spPr/>
      <dgm:t>
        <a:bodyPr/>
        <a:p>
          <a:endParaRPr lang="zh-CN" altLang="en-US"/>
        </a:p>
      </dgm:t>
    </dgm:pt>
    <dgm:pt modelId="{79F64CC5-B0A0-473A-A647-A8DB6562D23B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日月潭一览</a:t>
          </a:r>
          <a:r>
            <a:rPr lang="zh-CN" altLang="en-US"/>
            <a:t/>
          </a:r>
          <a:endParaRPr lang="zh-CN" altLang="en-US"/>
        </a:p>
      </dgm:t>
    </dgm:pt>
    <dgm:pt modelId="{702F6268-E14C-45D5-8115-297DAA4B759C}" cxnId="{B5CE63D8-8AC5-45EF-9B0B-DE2C15C6D031}" type="parTrans">
      <dgm:prSet/>
      <dgm:spPr/>
      <dgm:t>
        <a:bodyPr/>
        <a:p>
          <a:endParaRPr lang="zh-CN" altLang="en-US"/>
        </a:p>
      </dgm:t>
    </dgm:pt>
    <dgm:pt modelId="{981E424B-A63B-4DF7-BC97-1D5B2B7044B1}" cxnId="{B5CE63D8-8AC5-45EF-9B0B-DE2C15C6D031}" type="sibTrans">
      <dgm:prSet/>
      <dgm:spPr/>
      <dgm:t>
        <a:bodyPr/>
        <a:p>
          <a:endParaRPr lang="zh-CN" altLang="en-US"/>
        </a:p>
      </dgm:t>
    </dgm:pt>
    <dgm:pt modelId="{D4AB1542-9F74-4E45-B615-57F5DFDC43EE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名称由来</a:t>
          </a:r>
          <a:r>
            <a:rPr lang="zh-CN" altLang="en-US"/>
            <a:t/>
          </a:r>
          <a:endParaRPr lang="zh-CN" altLang="en-US"/>
        </a:p>
      </dgm:t>
    </dgm:pt>
    <dgm:pt modelId="{DCA1BD93-FD98-4A06-8ECE-28E6935BECED}" cxnId="{755E24BD-A323-4D38-A3CA-6456F31A47DE}" type="parTrans">
      <dgm:prSet/>
      <dgm:spPr/>
      <dgm:t>
        <a:bodyPr/>
        <a:p>
          <a:endParaRPr lang="zh-CN" altLang="en-US"/>
        </a:p>
      </dgm:t>
    </dgm:pt>
    <dgm:pt modelId="{69748832-ECC5-4F63-A6AC-8504A7E906B9}" cxnId="{755E24BD-A323-4D38-A3CA-6456F31A47DE}" type="sibTrans">
      <dgm:prSet/>
      <dgm:spPr/>
      <dgm:t>
        <a:bodyPr/>
        <a:p>
          <a:endParaRPr lang="zh-CN" altLang="en-US"/>
        </a:p>
      </dgm:t>
    </dgm:pt>
    <dgm:pt modelId="{E484A0DB-ADE2-41BB-B1F9-A397557174FE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亲近日月潭-游湖</a:t>
          </a:r>
          <a:r>
            <a:rPr lang="zh-CN" altLang="en-US"/>
            <a:t/>
          </a:r>
          <a:endParaRPr lang="zh-CN" altLang="en-US"/>
        </a:p>
      </dgm:t>
    </dgm:pt>
    <dgm:pt modelId="{0D3844BD-A934-4ADF-8CEC-4B7101CACCC9}" cxnId="{F4AEA7D1-5677-46E1-ACE8-A4F1AA44396A}" type="parTrans">
      <dgm:prSet/>
      <dgm:spPr/>
      <dgm:t>
        <a:bodyPr/>
        <a:p>
          <a:endParaRPr lang="zh-CN" altLang="en-US"/>
        </a:p>
      </dgm:t>
    </dgm:pt>
    <dgm:pt modelId="{FC59B45A-A616-4E16-B98F-7EBC1D5DDF85}" cxnId="{F4AEA7D1-5677-46E1-ACE8-A4F1AA44396A}" type="sibTrans">
      <dgm:prSet/>
      <dgm:spPr/>
      <dgm:t>
        <a:bodyPr/>
        <a:p>
          <a:endParaRPr lang="zh-CN" altLang="en-US"/>
        </a:p>
      </dgm:t>
    </dgm:pt>
    <dgm:pt modelId="{27C43904-4ABA-42DC-BA32-7CC2D62F2BB7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亲</a:t>
          </a:r>
          <a:r>
            <a: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近日月潭-缆车</a:t>
          </a:r>
          <a:r>
            <a: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rPr>
            <a:t/>
          </a:r>
          <a:endParaRPr lang="zh-CN" altLang="en-US">
            <a:latin typeface="幼圆" panose="02010509060101010101" charset="-122"/>
            <a:ea typeface="幼圆" panose="02010509060101010101" charset="-122"/>
            <a:cs typeface="幼圆" panose="02010509060101010101" charset="-122"/>
          </a:endParaRPr>
        </a:p>
      </dgm:t>
    </dgm:pt>
    <dgm:pt modelId="{6D4804E2-F1ED-4AFD-A673-20EF763B1E7E}" cxnId="{A96BD452-4B1E-4636-A451-3C049569F00D}" type="parTrans">
      <dgm:prSet/>
      <dgm:spPr/>
    </dgm:pt>
    <dgm:pt modelId="{B97969FA-345E-4007-AC24-23584E81CAB7}" cxnId="{A96BD452-4B1E-4636-A451-3C049569F00D}" type="sibTrans">
      <dgm:prSet/>
      <dgm:spPr/>
    </dgm:pt>
    <dgm:pt modelId="{4982CA91-0BEC-4CB1-82B1-42D2ED516DE0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>
              <a:latin typeface="幼圆" panose="02010509060101010101" charset="-122"/>
              <a:ea typeface="幼圆" panose="02010509060101010101" charset="-122"/>
              <a:sym typeface="+mn-ea"/>
            </a:rPr>
            <a:t>照</a:t>
          </a:r>
          <a:r>
            <a: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片收藏馆</a:t>
          </a:r>
          <a:r>
            <a: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rPr>
            <a:t/>
          </a:r>
          <a:endParaRPr lang="zh-CN" altLang="en-US">
            <a:latin typeface="幼圆" panose="02010509060101010101" charset="-122"/>
            <a:ea typeface="幼圆" panose="02010509060101010101" charset="-122"/>
            <a:cs typeface="幼圆" panose="02010509060101010101" charset="-122"/>
          </a:endParaRPr>
        </a:p>
      </dgm:t>
    </dgm:pt>
    <dgm:pt modelId="{086A5CE4-4047-41F1-9893-E408109FCD94}" cxnId="{35F34DA0-A405-4D8C-A6C2-F4DC8A0931C4}" type="parTrans">
      <dgm:prSet/>
      <dgm:spPr/>
    </dgm:pt>
    <dgm:pt modelId="{87ABC43A-8371-4B51-8B09-63DE125C5A41}" cxnId="{35F34DA0-A405-4D8C-A6C2-F4DC8A0931C4}" type="sibTrans">
      <dgm:prSet/>
      <dgm:spPr/>
    </dgm:pt>
    <dgm:pt modelId="{EE3CB678-3AF3-48EB-A9A3-4C9B3B638DF4}" type="pres">
      <dgm:prSet presAssocID="{501C80C4-3C37-4B06-AC2A-25F05322FDE0}" presName="linear" presStyleCnt="0">
        <dgm:presLayoutVars>
          <dgm:dir/>
          <dgm:animLvl val="lvl"/>
          <dgm:resizeHandles val="exact"/>
        </dgm:presLayoutVars>
      </dgm:prSet>
      <dgm:spPr/>
    </dgm:pt>
    <dgm:pt modelId="{A787D67B-DDA1-4988-8415-DCD48FC3EA83}" type="pres">
      <dgm:prSet presAssocID="{79F64CC5-B0A0-473A-A647-A8DB6562D23B}" presName="parentLin" presStyleCnt="0"/>
      <dgm:spPr/>
    </dgm:pt>
    <dgm:pt modelId="{0797CEA2-9F9D-4159-A8DC-2F0D60611F3B}" type="pres">
      <dgm:prSet presAssocID="{79F64CC5-B0A0-473A-A647-A8DB6562D23B}" presName="parentLeftMargin" presStyleCnt="0"/>
      <dgm:spPr/>
    </dgm:pt>
    <dgm:pt modelId="{2968AA41-C1D3-4EDF-9DB3-378F66B2FD39}" type="pres">
      <dgm:prSet presAssocID="{79F64CC5-B0A0-473A-A647-A8DB6562D23B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D61417B3-60F3-4BE3-8E8F-9CEC27ECBCDA}" type="pres">
      <dgm:prSet presAssocID="{79F64CC5-B0A0-473A-A647-A8DB6562D23B}" presName="negativeSpace" presStyleCnt="0"/>
      <dgm:spPr/>
    </dgm:pt>
    <dgm:pt modelId="{D167D85B-ED5F-4134-9F18-E6B4BAE0C614}" type="pres">
      <dgm:prSet presAssocID="{79F64CC5-B0A0-473A-A647-A8DB6562D23B}" presName="childText" presStyleLbl="conFgAcc1" presStyleIdx="0" presStyleCnt="5">
        <dgm:presLayoutVars>
          <dgm:bulletEnabled val="1"/>
        </dgm:presLayoutVars>
      </dgm:prSet>
      <dgm:spPr/>
    </dgm:pt>
    <dgm:pt modelId="{6402558A-B637-4118-8793-2FA57B2393DA}" type="pres">
      <dgm:prSet presAssocID="{981E424B-A63B-4DF7-BC97-1D5B2B7044B1}" presName="spaceBetweenRectangles" presStyleCnt="0"/>
      <dgm:spPr/>
    </dgm:pt>
    <dgm:pt modelId="{8E561E53-8519-43F2-B9E7-546C3EB01970}" type="pres">
      <dgm:prSet presAssocID="{D4AB1542-9F74-4E45-B615-57F5DFDC43EE}" presName="parentLin" presStyleCnt="0"/>
      <dgm:spPr/>
    </dgm:pt>
    <dgm:pt modelId="{3559B5A5-3E91-49F5-A868-297DBB575668}" type="pres">
      <dgm:prSet presAssocID="{D4AB1542-9F74-4E45-B615-57F5DFDC43EE}" presName="parentLeftMargin" presStyleCnt="0"/>
      <dgm:spPr/>
    </dgm:pt>
    <dgm:pt modelId="{48FABA9F-C289-434B-8864-E8FC1B5C2F60}" type="pres">
      <dgm:prSet presAssocID="{D4AB1542-9F74-4E45-B615-57F5DFDC43E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72F65D9D-7898-4EE1-ADBC-A6F5139DEC13}" type="pres">
      <dgm:prSet presAssocID="{D4AB1542-9F74-4E45-B615-57F5DFDC43EE}" presName="negativeSpace" presStyleCnt="0"/>
      <dgm:spPr/>
    </dgm:pt>
    <dgm:pt modelId="{6B4B0D2A-F76A-4881-A678-1599A9C1764F}" type="pres">
      <dgm:prSet presAssocID="{D4AB1542-9F74-4E45-B615-57F5DFDC43EE}" presName="childText" presStyleLbl="conFgAcc1" presStyleIdx="1" presStyleCnt="5">
        <dgm:presLayoutVars>
          <dgm:bulletEnabled val="1"/>
        </dgm:presLayoutVars>
      </dgm:prSet>
      <dgm:spPr/>
    </dgm:pt>
    <dgm:pt modelId="{4CCA9E30-BEB2-4B5D-BA10-E5FCB43776E3}" type="pres">
      <dgm:prSet presAssocID="{69748832-ECC5-4F63-A6AC-8504A7E906B9}" presName="spaceBetweenRectangles" presStyleCnt="0"/>
      <dgm:spPr/>
    </dgm:pt>
    <dgm:pt modelId="{E366F1EF-FE80-457B-9C6A-8A0AC673FB1B}" type="pres">
      <dgm:prSet presAssocID="{E484A0DB-ADE2-41BB-B1F9-A397557174FE}" presName="parentLin" presStyleCnt="0"/>
      <dgm:spPr/>
    </dgm:pt>
    <dgm:pt modelId="{06AA40BB-9886-4B46-8ECB-F4B42996D2E4}" type="pres">
      <dgm:prSet presAssocID="{E484A0DB-ADE2-41BB-B1F9-A397557174FE}" presName="parentLeftMargin" presStyleCnt="0"/>
      <dgm:spPr/>
    </dgm:pt>
    <dgm:pt modelId="{E2F3FA2F-E1C7-4C05-8B05-C32B42A9A930}" type="pres">
      <dgm:prSet presAssocID="{E484A0DB-ADE2-41BB-B1F9-A397557174F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36A5161-621C-488B-95ED-161DD8C18700}" type="pres">
      <dgm:prSet presAssocID="{E484A0DB-ADE2-41BB-B1F9-A397557174FE}" presName="negativeSpace" presStyleCnt="0"/>
      <dgm:spPr/>
    </dgm:pt>
    <dgm:pt modelId="{F2D507D6-5CB7-4C81-896F-18FAF0126329}" type="pres">
      <dgm:prSet presAssocID="{E484A0DB-ADE2-41BB-B1F9-A397557174FE}" presName="childText" presStyleLbl="conFgAcc1" presStyleIdx="2" presStyleCnt="5">
        <dgm:presLayoutVars>
          <dgm:bulletEnabled val="1"/>
        </dgm:presLayoutVars>
      </dgm:prSet>
      <dgm:spPr/>
    </dgm:pt>
    <dgm:pt modelId="{90C418A1-BB03-4219-A162-DB131CA4067C}" type="pres">
      <dgm:prSet presAssocID="{FC59B45A-A616-4E16-B98F-7EBC1D5DDF85}" presName="spaceBetweenRectangles" presStyleCnt="0"/>
      <dgm:spPr/>
    </dgm:pt>
    <dgm:pt modelId="{D08C4B77-0D71-4FC9-AE3D-A1922F089228}" type="pres">
      <dgm:prSet presAssocID="{27C43904-4ABA-42DC-BA32-7CC2D62F2BB7}" presName="parentLin" presStyleCnt="0"/>
      <dgm:spPr/>
    </dgm:pt>
    <dgm:pt modelId="{330E5E93-8352-44F7-A145-048DB21DA838}" type="pres">
      <dgm:prSet presAssocID="{27C43904-4ABA-42DC-BA32-7CC2D62F2BB7}" presName="parentLeftMargin" presStyleCnt="0"/>
      <dgm:spPr/>
    </dgm:pt>
    <dgm:pt modelId="{F978C869-C920-45E7-A662-A76939B4CF02}" type="pres">
      <dgm:prSet presAssocID="{27C43904-4ABA-42DC-BA32-7CC2D62F2BB7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CFC4FC5-F080-4281-A898-659B2DB73F74}" type="pres">
      <dgm:prSet presAssocID="{27C43904-4ABA-42DC-BA32-7CC2D62F2BB7}" presName="negativeSpace" presStyleCnt="0"/>
      <dgm:spPr/>
    </dgm:pt>
    <dgm:pt modelId="{AA4A852B-D0B3-4EC3-B9FD-9AB48589C7F1}" type="pres">
      <dgm:prSet presAssocID="{27C43904-4ABA-42DC-BA32-7CC2D62F2BB7}" presName="childText" presStyleLbl="conFgAcc1" presStyleIdx="3" presStyleCnt="5">
        <dgm:presLayoutVars>
          <dgm:bulletEnabled val="1"/>
        </dgm:presLayoutVars>
      </dgm:prSet>
      <dgm:spPr/>
    </dgm:pt>
    <dgm:pt modelId="{88A687C0-6590-4392-9305-EE7D085772A4}" type="pres">
      <dgm:prSet presAssocID="{B97969FA-345E-4007-AC24-23584E81CAB7}" presName="spaceBetweenRectangles" presStyleCnt="0"/>
      <dgm:spPr/>
    </dgm:pt>
    <dgm:pt modelId="{6E58B36D-EFC3-470B-A7A6-2BCF7C72980B}" type="pres">
      <dgm:prSet presAssocID="{4982CA91-0BEC-4CB1-82B1-42D2ED516DE0}" presName="parentLin" presStyleCnt="0"/>
      <dgm:spPr/>
    </dgm:pt>
    <dgm:pt modelId="{0DAD61BA-BD74-427E-B500-F0E04862056A}" type="pres">
      <dgm:prSet presAssocID="{4982CA91-0BEC-4CB1-82B1-42D2ED516DE0}" presName="parentLeftMargin" presStyleCnt="0"/>
      <dgm:spPr/>
    </dgm:pt>
    <dgm:pt modelId="{E42AC7FF-916E-430C-9B53-5B473AB7DE43}" type="pres">
      <dgm:prSet presAssocID="{4982CA91-0BEC-4CB1-82B1-42D2ED516DE0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4C6F352E-B900-4000-8126-B02E7540232B}" type="pres">
      <dgm:prSet presAssocID="{4982CA91-0BEC-4CB1-82B1-42D2ED516DE0}" presName="negativeSpace" presStyleCnt="0"/>
      <dgm:spPr/>
    </dgm:pt>
    <dgm:pt modelId="{C9414BD4-2DE3-454F-8EBE-FD12CAF26E15}" type="pres">
      <dgm:prSet presAssocID="{4982CA91-0BEC-4CB1-82B1-42D2ED516DE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5CE63D8-8AC5-45EF-9B0B-DE2C15C6D031}" srcId="{501C80C4-3C37-4B06-AC2A-25F05322FDE0}" destId="{79F64CC5-B0A0-473A-A647-A8DB6562D23B}" srcOrd="0" destOrd="0" parTransId="{702F6268-E14C-45D5-8115-297DAA4B759C}" sibTransId="{981E424B-A63B-4DF7-BC97-1D5B2B7044B1}"/>
    <dgm:cxn modelId="{755E24BD-A323-4D38-A3CA-6456F31A47DE}" srcId="{501C80C4-3C37-4B06-AC2A-25F05322FDE0}" destId="{D4AB1542-9F74-4E45-B615-57F5DFDC43EE}" srcOrd="1" destOrd="0" parTransId="{DCA1BD93-FD98-4A06-8ECE-28E6935BECED}" sibTransId="{69748832-ECC5-4F63-A6AC-8504A7E906B9}"/>
    <dgm:cxn modelId="{F4AEA7D1-5677-46E1-ACE8-A4F1AA44396A}" srcId="{501C80C4-3C37-4B06-AC2A-25F05322FDE0}" destId="{E484A0DB-ADE2-41BB-B1F9-A397557174FE}" srcOrd="2" destOrd="0" parTransId="{0D3844BD-A934-4ADF-8CEC-4B7101CACCC9}" sibTransId="{FC59B45A-A616-4E16-B98F-7EBC1D5DDF85}"/>
    <dgm:cxn modelId="{A96BD452-4B1E-4636-A451-3C049569F00D}" srcId="{501C80C4-3C37-4B06-AC2A-25F05322FDE0}" destId="{27C43904-4ABA-42DC-BA32-7CC2D62F2BB7}" srcOrd="3" destOrd="0" parTransId="{6D4804E2-F1ED-4AFD-A673-20EF763B1E7E}" sibTransId="{B97969FA-345E-4007-AC24-23584E81CAB7}"/>
    <dgm:cxn modelId="{35F34DA0-A405-4D8C-A6C2-F4DC8A0931C4}" srcId="{501C80C4-3C37-4B06-AC2A-25F05322FDE0}" destId="{4982CA91-0BEC-4CB1-82B1-42D2ED516DE0}" srcOrd="4" destOrd="0" parTransId="{086A5CE4-4047-41F1-9893-E408109FCD94}" sibTransId="{87ABC43A-8371-4B51-8B09-63DE125C5A41}"/>
    <dgm:cxn modelId="{061E3E41-52D6-4CBC-9EA9-A1FC5BA97EFE}" type="presOf" srcId="{501C80C4-3C37-4B06-AC2A-25F05322FDE0}" destId="{EE3CB678-3AF3-48EB-A9A3-4C9B3B638DF4}" srcOrd="0" destOrd="0" presId="urn:microsoft.com/office/officeart/2005/8/layout/list1"/>
    <dgm:cxn modelId="{3BA1ABE4-B637-4018-8ADE-63DA58FD4272}" type="presParOf" srcId="{EE3CB678-3AF3-48EB-A9A3-4C9B3B638DF4}" destId="{A787D67B-DDA1-4988-8415-DCD48FC3EA83}" srcOrd="0" destOrd="0" presId="urn:microsoft.com/office/officeart/2005/8/layout/list1"/>
    <dgm:cxn modelId="{3ADC8D3D-A7AF-4A7A-8639-19053C769709}" type="presParOf" srcId="{A787D67B-DDA1-4988-8415-DCD48FC3EA83}" destId="{0797CEA2-9F9D-4159-A8DC-2F0D60611F3B}" srcOrd="0" destOrd="0" presId="urn:microsoft.com/office/officeart/2005/8/layout/list1"/>
    <dgm:cxn modelId="{66876A9B-D5F9-4932-ABAB-06715971B674}" type="presOf" srcId="{79F64CC5-B0A0-473A-A647-A8DB6562D23B}" destId="{0797CEA2-9F9D-4159-A8DC-2F0D60611F3B}" srcOrd="0" destOrd="0" presId="urn:microsoft.com/office/officeart/2005/8/layout/list1"/>
    <dgm:cxn modelId="{15427093-E8CD-42CD-A080-A43817AC4EE9}" type="presParOf" srcId="{A787D67B-DDA1-4988-8415-DCD48FC3EA83}" destId="{2968AA41-C1D3-4EDF-9DB3-378F66B2FD39}" srcOrd="1" destOrd="0" presId="urn:microsoft.com/office/officeart/2005/8/layout/list1"/>
    <dgm:cxn modelId="{04DECCFC-BD00-462C-97CA-507978FDCA95}" type="presOf" srcId="{79F64CC5-B0A0-473A-A647-A8DB6562D23B}" destId="{2968AA41-C1D3-4EDF-9DB3-378F66B2FD39}" srcOrd="0" destOrd="0" presId="urn:microsoft.com/office/officeart/2005/8/layout/list1"/>
    <dgm:cxn modelId="{359C2500-71A9-46AC-BE6D-5EB1D9DFB4F0}" type="presParOf" srcId="{EE3CB678-3AF3-48EB-A9A3-4C9B3B638DF4}" destId="{D61417B3-60F3-4BE3-8E8F-9CEC27ECBCDA}" srcOrd="1" destOrd="0" presId="urn:microsoft.com/office/officeart/2005/8/layout/list1"/>
    <dgm:cxn modelId="{2AFC90B6-15EF-451D-8121-CEF9CDB1BA56}" type="presParOf" srcId="{EE3CB678-3AF3-48EB-A9A3-4C9B3B638DF4}" destId="{D167D85B-ED5F-4134-9F18-E6B4BAE0C614}" srcOrd="2" destOrd="0" presId="urn:microsoft.com/office/officeart/2005/8/layout/list1"/>
    <dgm:cxn modelId="{07C31D13-16EC-4B8F-91DD-9439564E6258}" type="presParOf" srcId="{EE3CB678-3AF3-48EB-A9A3-4C9B3B638DF4}" destId="{6402558A-B637-4118-8793-2FA57B2393DA}" srcOrd="3" destOrd="0" presId="urn:microsoft.com/office/officeart/2005/8/layout/list1"/>
    <dgm:cxn modelId="{51220FB8-2CB5-4CF6-A521-CD2F2160EA2A}" type="presParOf" srcId="{EE3CB678-3AF3-48EB-A9A3-4C9B3B638DF4}" destId="{8E561E53-8519-43F2-B9E7-546C3EB01970}" srcOrd="4" destOrd="0" presId="urn:microsoft.com/office/officeart/2005/8/layout/list1"/>
    <dgm:cxn modelId="{0B850960-BE8B-4807-8B7F-D403496912A8}" type="presParOf" srcId="{8E561E53-8519-43F2-B9E7-546C3EB01970}" destId="{3559B5A5-3E91-49F5-A868-297DBB575668}" srcOrd="0" destOrd="4" presId="urn:microsoft.com/office/officeart/2005/8/layout/list1"/>
    <dgm:cxn modelId="{D549976E-8911-478C-A5FD-3F7767051C38}" type="presOf" srcId="{D4AB1542-9F74-4E45-B615-57F5DFDC43EE}" destId="{3559B5A5-3E91-49F5-A868-297DBB575668}" srcOrd="0" destOrd="0" presId="urn:microsoft.com/office/officeart/2005/8/layout/list1"/>
    <dgm:cxn modelId="{C02E9506-DAD9-4973-9EB4-312A87ED9124}" type="presParOf" srcId="{8E561E53-8519-43F2-B9E7-546C3EB01970}" destId="{48FABA9F-C289-434B-8864-E8FC1B5C2F60}" srcOrd="1" destOrd="4" presId="urn:microsoft.com/office/officeart/2005/8/layout/list1"/>
    <dgm:cxn modelId="{91DB49DC-AA39-41E2-BEBD-3FBD5340EF06}" type="presOf" srcId="{D4AB1542-9F74-4E45-B615-57F5DFDC43EE}" destId="{48FABA9F-C289-434B-8864-E8FC1B5C2F60}" srcOrd="0" destOrd="0" presId="urn:microsoft.com/office/officeart/2005/8/layout/list1"/>
    <dgm:cxn modelId="{6B1FA93E-A55D-45AA-9179-DD81335377B3}" type="presParOf" srcId="{EE3CB678-3AF3-48EB-A9A3-4C9B3B638DF4}" destId="{72F65D9D-7898-4EE1-ADBC-A6F5139DEC13}" srcOrd="5" destOrd="0" presId="urn:microsoft.com/office/officeart/2005/8/layout/list1"/>
    <dgm:cxn modelId="{705F6AD9-BB0C-44CB-9D1E-9CC7047FD0AD}" type="presParOf" srcId="{EE3CB678-3AF3-48EB-A9A3-4C9B3B638DF4}" destId="{6B4B0D2A-F76A-4881-A678-1599A9C1764F}" srcOrd="6" destOrd="0" presId="urn:microsoft.com/office/officeart/2005/8/layout/list1"/>
    <dgm:cxn modelId="{F3890714-E1A6-49DF-9F26-C94F0E53AA88}" type="presParOf" srcId="{EE3CB678-3AF3-48EB-A9A3-4C9B3B638DF4}" destId="{4CCA9E30-BEB2-4B5D-BA10-E5FCB43776E3}" srcOrd="7" destOrd="0" presId="urn:microsoft.com/office/officeart/2005/8/layout/list1"/>
    <dgm:cxn modelId="{7A2A1B0C-0221-47D3-9E67-08501918668A}" type="presParOf" srcId="{EE3CB678-3AF3-48EB-A9A3-4C9B3B638DF4}" destId="{E366F1EF-FE80-457B-9C6A-8A0AC673FB1B}" srcOrd="8" destOrd="0" presId="urn:microsoft.com/office/officeart/2005/8/layout/list1"/>
    <dgm:cxn modelId="{CBDA1640-BB61-45EB-988E-F965B04C0D18}" type="presParOf" srcId="{E366F1EF-FE80-457B-9C6A-8A0AC673FB1B}" destId="{06AA40BB-9886-4B46-8ECB-F4B42996D2E4}" srcOrd="0" destOrd="8" presId="urn:microsoft.com/office/officeart/2005/8/layout/list1"/>
    <dgm:cxn modelId="{CE27DE7A-7E4E-4348-A245-830675D0E38A}" type="presOf" srcId="{E484A0DB-ADE2-41BB-B1F9-A397557174FE}" destId="{06AA40BB-9886-4B46-8ECB-F4B42996D2E4}" srcOrd="0" destOrd="0" presId="urn:microsoft.com/office/officeart/2005/8/layout/list1"/>
    <dgm:cxn modelId="{48179BB9-25E1-4C1B-B2C0-902DBC56FEF9}" type="presParOf" srcId="{E366F1EF-FE80-457B-9C6A-8A0AC673FB1B}" destId="{E2F3FA2F-E1C7-4C05-8B05-C32B42A9A930}" srcOrd="1" destOrd="8" presId="urn:microsoft.com/office/officeart/2005/8/layout/list1"/>
    <dgm:cxn modelId="{E80BCA60-CCC3-44B3-8E74-F81008B6EC58}" type="presOf" srcId="{E484A0DB-ADE2-41BB-B1F9-A397557174FE}" destId="{E2F3FA2F-E1C7-4C05-8B05-C32B42A9A930}" srcOrd="0" destOrd="0" presId="urn:microsoft.com/office/officeart/2005/8/layout/list1"/>
    <dgm:cxn modelId="{1CB62D43-1030-4B23-910C-18C64814E6D1}" type="presParOf" srcId="{EE3CB678-3AF3-48EB-A9A3-4C9B3B638DF4}" destId="{C36A5161-621C-488B-95ED-161DD8C18700}" srcOrd="9" destOrd="0" presId="urn:microsoft.com/office/officeart/2005/8/layout/list1"/>
    <dgm:cxn modelId="{199862E4-E7F1-46D3-B876-35BFB7CB9477}" type="presParOf" srcId="{EE3CB678-3AF3-48EB-A9A3-4C9B3B638DF4}" destId="{F2D507D6-5CB7-4C81-896F-18FAF0126329}" srcOrd="10" destOrd="0" presId="urn:microsoft.com/office/officeart/2005/8/layout/list1"/>
    <dgm:cxn modelId="{77EA011A-6281-4569-B13A-AF39EBE57785}" type="presParOf" srcId="{EE3CB678-3AF3-48EB-A9A3-4C9B3B638DF4}" destId="{90C418A1-BB03-4219-A162-DB131CA4067C}" srcOrd="11" destOrd="0" presId="urn:microsoft.com/office/officeart/2005/8/layout/list1"/>
    <dgm:cxn modelId="{6E9C3ECA-EA1D-4358-85AF-7085F5969554}" type="presParOf" srcId="{EE3CB678-3AF3-48EB-A9A3-4C9B3B638DF4}" destId="{D08C4B77-0D71-4FC9-AE3D-A1922F089228}" srcOrd="12" destOrd="0" presId="urn:microsoft.com/office/officeart/2005/8/layout/list1"/>
    <dgm:cxn modelId="{A8EF86FF-6AE5-44F0-8911-E4B64BBBB78B}" type="presParOf" srcId="{D08C4B77-0D71-4FC9-AE3D-A1922F089228}" destId="{330E5E93-8352-44F7-A145-048DB21DA838}" srcOrd="0" destOrd="12" presId="urn:microsoft.com/office/officeart/2005/8/layout/list1"/>
    <dgm:cxn modelId="{C7F3A20F-BCAA-4F42-95AE-3C5D6FF06210}" type="presOf" srcId="{27C43904-4ABA-42DC-BA32-7CC2D62F2BB7}" destId="{330E5E93-8352-44F7-A145-048DB21DA838}" srcOrd="0" destOrd="0" presId="urn:microsoft.com/office/officeart/2005/8/layout/list1"/>
    <dgm:cxn modelId="{A001D735-E36A-44B5-9954-9755048DDCCE}" type="presParOf" srcId="{D08C4B77-0D71-4FC9-AE3D-A1922F089228}" destId="{F978C869-C920-45E7-A662-A76939B4CF02}" srcOrd="1" destOrd="12" presId="urn:microsoft.com/office/officeart/2005/8/layout/list1"/>
    <dgm:cxn modelId="{65ABEF70-73DC-4AC8-B7A9-56C95F3585A4}" type="presOf" srcId="{27C43904-4ABA-42DC-BA32-7CC2D62F2BB7}" destId="{F978C869-C920-45E7-A662-A76939B4CF02}" srcOrd="0" destOrd="0" presId="urn:microsoft.com/office/officeart/2005/8/layout/list1"/>
    <dgm:cxn modelId="{40339054-F0E8-42E2-91B8-EF42956D1240}" type="presParOf" srcId="{EE3CB678-3AF3-48EB-A9A3-4C9B3B638DF4}" destId="{CCFC4FC5-F080-4281-A898-659B2DB73F74}" srcOrd="13" destOrd="0" presId="urn:microsoft.com/office/officeart/2005/8/layout/list1"/>
    <dgm:cxn modelId="{1350556F-EB37-4929-8EC5-5425A64633CA}" type="presParOf" srcId="{EE3CB678-3AF3-48EB-A9A3-4C9B3B638DF4}" destId="{AA4A852B-D0B3-4EC3-B9FD-9AB48589C7F1}" srcOrd="14" destOrd="0" presId="urn:microsoft.com/office/officeart/2005/8/layout/list1"/>
    <dgm:cxn modelId="{A74D0D23-F1D0-48E7-9893-C12D7419EAF9}" type="presParOf" srcId="{EE3CB678-3AF3-48EB-A9A3-4C9B3B638DF4}" destId="{88A687C0-6590-4392-9305-EE7D085772A4}" srcOrd="15" destOrd="0" presId="urn:microsoft.com/office/officeart/2005/8/layout/list1"/>
    <dgm:cxn modelId="{0458155E-071D-451F-9B5A-97CC285C73BA}" type="presParOf" srcId="{EE3CB678-3AF3-48EB-A9A3-4C9B3B638DF4}" destId="{6E58B36D-EFC3-470B-A7A6-2BCF7C72980B}" srcOrd="16" destOrd="0" presId="urn:microsoft.com/office/officeart/2005/8/layout/list1"/>
    <dgm:cxn modelId="{502ADCDB-03DC-4F1D-93A7-877DAA822B5A}" type="presParOf" srcId="{6E58B36D-EFC3-470B-A7A6-2BCF7C72980B}" destId="{0DAD61BA-BD74-427E-B500-F0E04862056A}" srcOrd="0" destOrd="16" presId="urn:microsoft.com/office/officeart/2005/8/layout/list1"/>
    <dgm:cxn modelId="{3DA02038-2E13-4984-90F6-9929FDDF0F80}" type="presOf" srcId="{4982CA91-0BEC-4CB1-82B1-42D2ED516DE0}" destId="{0DAD61BA-BD74-427E-B500-F0E04862056A}" srcOrd="0" destOrd="0" presId="urn:microsoft.com/office/officeart/2005/8/layout/list1"/>
    <dgm:cxn modelId="{2904721D-68B5-413D-BF8D-FEE73F47FC90}" type="presParOf" srcId="{6E58B36D-EFC3-470B-A7A6-2BCF7C72980B}" destId="{E42AC7FF-916E-430C-9B53-5B473AB7DE43}" srcOrd="1" destOrd="16" presId="urn:microsoft.com/office/officeart/2005/8/layout/list1"/>
    <dgm:cxn modelId="{2CB25972-C2E6-4085-92A8-EDF2E2C5781B}" type="presOf" srcId="{4982CA91-0BEC-4CB1-82B1-42D2ED516DE0}" destId="{E42AC7FF-916E-430C-9B53-5B473AB7DE43}" srcOrd="0" destOrd="0" presId="urn:microsoft.com/office/officeart/2005/8/layout/list1"/>
    <dgm:cxn modelId="{CBA14DEF-316D-46B6-8984-E8C6D8B71737}" type="presParOf" srcId="{EE3CB678-3AF3-48EB-A9A3-4C9B3B638DF4}" destId="{4C6F352E-B900-4000-8126-B02E7540232B}" srcOrd="17" destOrd="0" presId="urn:microsoft.com/office/officeart/2005/8/layout/list1"/>
    <dgm:cxn modelId="{32E43549-2164-4395-A308-68DE3166F655}" type="presParOf" srcId="{EE3CB678-3AF3-48EB-A9A3-4C9B3B638DF4}" destId="{C9414BD4-2DE3-454F-8EBE-FD12CAF26E1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490335" cy="3768090"/>
        <a:chOff x="0" y="0"/>
        <a:chExt cx="6490335" cy="3768090"/>
      </a:xfrm>
    </dsp:grpSpPr>
    <dsp:sp modelId="{D167D85B-ED5F-4134-9F18-E6B4BAE0C614}">
      <dsp:nvSpPr>
        <dsp:cNvPr id="5" name="矩形 4"/>
        <dsp:cNvSpPr/>
      </dsp:nvSpPr>
      <dsp:spPr bwMode="white">
        <a:xfrm>
          <a:off x="0" y="253065"/>
          <a:ext cx="6490335" cy="428400"/>
        </a:xfrm>
        <a:prstGeom prst="rect">
          <a:avLst/>
        </a:prstGeom>
      </dsp:spPr>
      <dsp:style>
        <a:lnRef idx="2">
          <a:schemeClr val="accent2"/>
        </a:lnRef>
        <a:fillRef idx="1">
          <a:schemeClr val="accent2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503722" tIns="354076" rIns="503722" bIns="120904" anchor="t"/>
        <a:lstStyle>
          <a:lvl1pPr algn="l">
            <a:defRPr sz="1700"/>
          </a:lvl1pPr>
          <a:lvl2pPr marL="171450" indent="-171450" algn="l">
            <a:defRPr sz="1700"/>
          </a:lvl2pPr>
          <a:lvl3pPr marL="342900" indent="-171450" algn="l">
            <a:defRPr sz="1700"/>
          </a:lvl3pPr>
          <a:lvl4pPr marL="514350" indent="-171450" algn="l">
            <a:defRPr sz="1700"/>
          </a:lvl4pPr>
          <a:lvl5pPr marL="685800" indent="-171450" algn="l">
            <a:defRPr sz="1700"/>
          </a:lvl5pPr>
          <a:lvl6pPr marL="857250" indent="-171450" algn="l">
            <a:defRPr sz="1700"/>
          </a:lvl6pPr>
          <a:lvl7pPr marL="1028700" indent="-171450" algn="l">
            <a:defRPr sz="1700"/>
          </a:lvl7pPr>
          <a:lvl8pPr marL="1200150" indent="-171450" algn="l">
            <a:defRPr sz="1700"/>
          </a:lvl8pPr>
          <a:lvl9pPr marL="1371600" indent="-171450" algn="l">
            <a:defRPr sz="17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53065"/>
        <a:ext cx="6490335" cy="428400"/>
      </dsp:txXfrm>
    </dsp:sp>
    <dsp:sp modelId="{2968AA41-C1D3-4EDF-9DB3-378F66B2FD39}">
      <dsp:nvSpPr>
        <dsp:cNvPr id="4" name="圆角矩形 3"/>
        <dsp:cNvSpPr/>
      </dsp:nvSpPr>
      <dsp:spPr bwMode="white">
        <a:xfrm>
          <a:off x="324517" y="2145"/>
          <a:ext cx="4543235" cy="501840"/>
        </a:xfrm>
        <a:prstGeom prst="roundRect">
          <a:avLst/>
        </a:prstGeom>
      </dsp:spPr>
      <dsp:style>
        <a:lnRef idx="2">
          <a:schemeClr val="accent2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1723" tIns="0" rIns="171723" bIns="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日月潭一览</a:t>
          </a:r>
          <a:endParaRPr lang="zh-CN" altLang="en-US">
            <a:solidFill>
              <a:schemeClr val="dk1"/>
            </a:solidFill>
          </a:endParaRPr>
        </a:p>
      </dsp:txBody>
      <dsp:txXfrm>
        <a:off x="324517" y="2145"/>
        <a:ext cx="4543235" cy="501840"/>
      </dsp:txXfrm>
    </dsp:sp>
    <dsp:sp modelId="{6B4B0D2A-F76A-4881-A678-1599A9C1764F}">
      <dsp:nvSpPr>
        <dsp:cNvPr id="8" name="矩形 7"/>
        <dsp:cNvSpPr/>
      </dsp:nvSpPr>
      <dsp:spPr bwMode="white">
        <a:xfrm>
          <a:off x="0" y="1024185"/>
          <a:ext cx="6490335" cy="428400"/>
        </a:xfrm>
        <a:prstGeom prst="rect">
          <a:avLst/>
        </a:prstGeom>
      </dsp:spPr>
      <dsp:style>
        <a:lnRef idx="2">
          <a:schemeClr val="accent2"/>
        </a:lnRef>
        <a:fillRef idx="1">
          <a:schemeClr val="accent2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503722" tIns="354076" rIns="503722" bIns="120904" anchor="t"/>
        <a:lstStyle>
          <a:lvl1pPr algn="l">
            <a:defRPr sz="1700"/>
          </a:lvl1pPr>
          <a:lvl2pPr marL="171450" indent="-171450" algn="l">
            <a:defRPr sz="1700"/>
          </a:lvl2pPr>
          <a:lvl3pPr marL="342900" indent="-171450" algn="l">
            <a:defRPr sz="1700"/>
          </a:lvl3pPr>
          <a:lvl4pPr marL="514350" indent="-171450" algn="l">
            <a:defRPr sz="1700"/>
          </a:lvl4pPr>
          <a:lvl5pPr marL="685800" indent="-171450" algn="l">
            <a:defRPr sz="1700"/>
          </a:lvl5pPr>
          <a:lvl6pPr marL="857250" indent="-171450" algn="l">
            <a:defRPr sz="1700"/>
          </a:lvl6pPr>
          <a:lvl7pPr marL="1028700" indent="-171450" algn="l">
            <a:defRPr sz="1700"/>
          </a:lvl7pPr>
          <a:lvl8pPr marL="1200150" indent="-171450" algn="l">
            <a:defRPr sz="1700"/>
          </a:lvl8pPr>
          <a:lvl9pPr marL="1371600" indent="-171450" algn="l">
            <a:defRPr sz="17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024185"/>
        <a:ext cx="6490335" cy="428400"/>
      </dsp:txXfrm>
    </dsp:sp>
    <dsp:sp modelId="{48FABA9F-C289-434B-8864-E8FC1B5C2F60}">
      <dsp:nvSpPr>
        <dsp:cNvPr id="7" name="圆角矩形 6"/>
        <dsp:cNvSpPr/>
      </dsp:nvSpPr>
      <dsp:spPr bwMode="white">
        <a:xfrm>
          <a:off x="324517" y="773265"/>
          <a:ext cx="4543235" cy="501840"/>
        </a:xfrm>
        <a:prstGeom prst="roundRect">
          <a:avLst/>
        </a:prstGeom>
      </dsp:spPr>
      <dsp:style>
        <a:lnRef idx="2">
          <a:schemeClr val="accent2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1723" tIns="0" rIns="171723" bIns="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名称由来</a:t>
          </a:r>
          <a:endParaRPr lang="zh-CN" altLang="en-US">
            <a:solidFill>
              <a:schemeClr val="dk1"/>
            </a:solidFill>
          </a:endParaRPr>
        </a:p>
      </dsp:txBody>
      <dsp:txXfrm>
        <a:off x="324517" y="773265"/>
        <a:ext cx="4543235" cy="501840"/>
      </dsp:txXfrm>
    </dsp:sp>
    <dsp:sp modelId="{F2D507D6-5CB7-4C81-896F-18FAF0126329}">
      <dsp:nvSpPr>
        <dsp:cNvPr id="11" name="矩形 10"/>
        <dsp:cNvSpPr/>
      </dsp:nvSpPr>
      <dsp:spPr bwMode="white">
        <a:xfrm>
          <a:off x="0" y="1795305"/>
          <a:ext cx="6490335" cy="428400"/>
        </a:xfrm>
        <a:prstGeom prst="rect">
          <a:avLst/>
        </a:prstGeom>
      </dsp:spPr>
      <dsp:style>
        <a:lnRef idx="2">
          <a:schemeClr val="accent2"/>
        </a:lnRef>
        <a:fillRef idx="1">
          <a:schemeClr val="accent2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503722" tIns="354076" rIns="503722" bIns="120904" anchor="t"/>
        <a:lstStyle>
          <a:lvl1pPr algn="l">
            <a:defRPr sz="1700"/>
          </a:lvl1pPr>
          <a:lvl2pPr marL="171450" indent="-171450" algn="l">
            <a:defRPr sz="1700"/>
          </a:lvl2pPr>
          <a:lvl3pPr marL="342900" indent="-171450" algn="l">
            <a:defRPr sz="1700"/>
          </a:lvl3pPr>
          <a:lvl4pPr marL="514350" indent="-171450" algn="l">
            <a:defRPr sz="1700"/>
          </a:lvl4pPr>
          <a:lvl5pPr marL="685800" indent="-171450" algn="l">
            <a:defRPr sz="1700"/>
          </a:lvl5pPr>
          <a:lvl6pPr marL="857250" indent="-171450" algn="l">
            <a:defRPr sz="1700"/>
          </a:lvl6pPr>
          <a:lvl7pPr marL="1028700" indent="-171450" algn="l">
            <a:defRPr sz="1700"/>
          </a:lvl7pPr>
          <a:lvl8pPr marL="1200150" indent="-171450" algn="l">
            <a:defRPr sz="1700"/>
          </a:lvl8pPr>
          <a:lvl9pPr marL="1371600" indent="-171450" algn="l">
            <a:defRPr sz="17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795305"/>
        <a:ext cx="6490335" cy="428400"/>
      </dsp:txXfrm>
    </dsp:sp>
    <dsp:sp modelId="{E2F3FA2F-E1C7-4C05-8B05-C32B42A9A930}">
      <dsp:nvSpPr>
        <dsp:cNvPr id="10" name="圆角矩形 9"/>
        <dsp:cNvSpPr/>
      </dsp:nvSpPr>
      <dsp:spPr bwMode="white">
        <a:xfrm>
          <a:off x="324517" y="1544385"/>
          <a:ext cx="4543235" cy="501840"/>
        </a:xfrm>
        <a:prstGeom prst="roundRect">
          <a:avLst/>
        </a:prstGeom>
      </dsp:spPr>
      <dsp:style>
        <a:lnRef idx="2">
          <a:schemeClr val="accent2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1723" tIns="0" rIns="171723" bIns="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olidFill>
                <a:schemeClr val="dk1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亲近日月潭-游湖</a:t>
          </a:r>
          <a:endParaRPr lang="zh-CN" altLang="en-US">
            <a:solidFill>
              <a:schemeClr val="dk1"/>
            </a:solidFill>
          </a:endParaRPr>
        </a:p>
      </dsp:txBody>
      <dsp:txXfrm>
        <a:off x="324517" y="1544385"/>
        <a:ext cx="4543235" cy="501840"/>
      </dsp:txXfrm>
    </dsp:sp>
    <dsp:sp modelId="{AA4A852B-D0B3-4EC3-B9FD-9AB48589C7F1}">
      <dsp:nvSpPr>
        <dsp:cNvPr id="26" name="矩形 25"/>
        <dsp:cNvSpPr/>
      </dsp:nvSpPr>
      <dsp:spPr bwMode="white">
        <a:xfrm>
          <a:off x="0" y="2566425"/>
          <a:ext cx="6490335" cy="428400"/>
        </a:xfrm>
        <a:prstGeom prst="rect">
          <a:avLst/>
        </a:prstGeom>
      </dsp:spPr>
      <dsp:style>
        <a:lnRef idx="2">
          <a:schemeClr val="accent2"/>
        </a:lnRef>
        <a:fillRef idx="1">
          <a:schemeClr val="accent2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503722" tIns="354076" rIns="503722" bIns="120904" anchor="t"/>
        <a:lstStyle>
          <a:lvl1pPr algn="l">
            <a:defRPr sz="1700"/>
          </a:lvl1pPr>
          <a:lvl2pPr marL="171450" indent="-171450" algn="l">
            <a:defRPr sz="1700"/>
          </a:lvl2pPr>
          <a:lvl3pPr marL="342900" indent="-171450" algn="l">
            <a:defRPr sz="1700"/>
          </a:lvl3pPr>
          <a:lvl4pPr marL="514350" indent="-171450" algn="l">
            <a:defRPr sz="1700"/>
          </a:lvl4pPr>
          <a:lvl5pPr marL="685800" indent="-171450" algn="l">
            <a:defRPr sz="1700"/>
          </a:lvl5pPr>
          <a:lvl6pPr marL="857250" indent="-171450" algn="l">
            <a:defRPr sz="1700"/>
          </a:lvl6pPr>
          <a:lvl7pPr marL="1028700" indent="-171450" algn="l">
            <a:defRPr sz="1700"/>
          </a:lvl7pPr>
          <a:lvl8pPr marL="1200150" indent="-171450" algn="l">
            <a:defRPr sz="1700"/>
          </a:lvl8pPr>
          <a:lvl9pPr marL="1371600" indent="-171450" algn="l">
            <a:defRPr sz="17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566425"/>
        <a:ext cx="6490335" cy="428400"/>
      </dsp:txXfrm>
    </dsp:sp>
    <dsp:sp modelId="{F978C869-C920-45E7-A662-A76939B4CF02}">
      <dsp:nvSpPr>
        <dsp:cNvPr id="25" name="圆角矩形 24"/>
        <dsp:cNvSpPr/>
      </dsp:nvSpPr>
      <dsp:spPr bwMode="white">
        <a:xfrm>
          <a:off x="324517" y="2315505"/>
          <a:ext cx="4543235" cy="501840"/>
        </a:xfrm>
        <a:prstGeom prst="roundRect">
          <a:avLst/>
        </a:prstGeom>
      </dsp:spPr>
      <dsp:style>
        <a:lnRef idx="2">
          <a:schemeClr val="accent2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1723" tIns="0" rIns="171723" bIns="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>
              <a:solidFill>
                <a:schemeClr val="dk1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亲</a:t>
          </a:r>
          <a:r>
            <a:rPr lang="zh-CN" altLang="en-US">
              <a:solidFill>
                <a:schemeClr val="dk1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近日月潭-缆车</a:t>
          </a:r>
          <a:endParaRPr lang="zh-CN" altLang="en-US">
            <a:solidFill>
              <a:schemeClr val="dk1"/>
            </a:solidFill>
            <a:latin typeface="幼圆" panose="02010509060101010101" charset="-122"/>
            <a:ea typeface="幼圆" panose="02010509060101010101" charset="-122"/>
            <a:cs typeface="幼圆" panose="02010509060101010101" charset="-122"/>
          </a:endParaRPr>
        </a:p>
      </dsp:txBody>
      <dsp:txXfrm>
        <a:off x="324517" y="2315505"/>
        <a:ext cx="4543235" cy="501840"/>
      </dsp:txXfrm>
    </dsp:sp>
    <dsp:sp modelId="{C9414BD4-2DE3-454F-8EBE-FD12CAF26E15}">
      <dsp:nvSpPr>
        <dsp:cNvPr id="29" name="矩形 28"/>
        <dsp:cNvSpPr/>
      </dsp:nvSpPr>
      <dsp:spPr bwMode="white">
        <a:xfrm>
          <a:off x="0" y="3337545"/>
          <a:ext cx="6490335" cy="428400"/>
        </a:xfrm>
        <a:prstGeom prst="rect">
          <a:avLst/>
        </a:prstGeom>
      </dsp:spPr>
      <dsp:style>
        <a:lnRef idx="2">
          <a:schemeClr val="accent2"/>
        </a:lnRef>
        <a:fillRef idx="1">
          <a:schemeClr val="accent2">
            <a:alpha val="90000"/>
            <a:tint val="40000"/>
          </a:schemeClr>
        </a:fillRef>
        <a:effectRef idx="0">
          <a:scrgbClr r="0" g="0" b="0"/>
        </a:effectRef>
        <a:fontRef idx="minor"/>
      </dsp:style>
      <dsp:txBody>
        <a:bodyPr lIns="503722" tIns="354076" rIns="503722" bIns="120904" anchor="t"/>
        <a:lstStyle>
          <a:lvl1pPr algn="l">
            <a:defRPr sz="1700"/>
          </a:lvl1pPr>
          <a:lvl2pPr marL="171450" indent="-171450" algn="l">
            <a:defRPr sz="1700"/>
          </a:lvl2pPr>
          <a:lvl3pPr marL="342900" indent="-171450" algn="l">
            <a:defRPr sz="1700"/>
          </a:lvl3pPr>
          <a:lvl4pPr marL="514350" indent="-171450" algn="l">
            <a:defRPr sz="1700"/>
          </a:lvl4pPr>
          <a:lvl5pPr marL="685800" indent="-171450" algn="l">
            <a:defRPr sz="1700"/>
          </a:lvl5pPr>
          <a:lvl6pPr marL="857250" indent="-171450" algn="l">
            <a:defRPr sz="1700"/>
          </a:lvl6pPr>
          <a:lvl7pPr marL="1028700" indent="-171450" algn="l">
            <a:defRPr sz="1700"/>
          </a:lvl7pPr>
          <a:lvl8pPr marL="1200150" indent="-171450" algn="l">
            <a:defRPr sz="1700"/>
          </a:lvl8pPr>
          <a:lvl9pPr marL="1371600" indent="-171450" algn="l">
            <a:defRPr sz="17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3337545"/>
        <a:ext cx="6490335" cy="428400"/>
      </dsp:txXfrm>
    </dsp:sp>
    <dsp:sp modelId="{E42AC7FF-916E-430C-9B53-5B473AB7DE43}">
      <dsp:nvSpPr>
        <dsp:cNvPr id="28" name="圆角矩形 27"/>
        <dsp:cNvSpPr/>
      </dsp:nvSpPr>
      <dsp:spPr bwMode="white">
        <a:xfrm>
          <a:off x="324517" y="3086625"/>
          <a:ext cx="4543235" cy="501840"/>
        </a:xfrm>
        <a:prstGeom prst="roundRect">
          <a:avLst/>
        </a:prstGeom>
      </dsp:spPr>
      <dsp:style>
        <a:lnRef idx="2">
          <a:schemeClr val="accent2">
            <a:shade val="80000"/>
          </a:schemeClr>
        </a:lnRef>
        <a:fillRef idx="1">
          <a:schemeClr val="l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71723" tIns="0" rIns="171723" bIns="0" anchor="ctr"/>
        <a:lstStyle>
          <a:lvl1pPr algn="l">
            <a:defRPr sz="1700"/>
          </a:lvl1pPr>
          <a:lvl2pPr marL="114300" indent="-114300" algn="l">
            <a:defRPr sz="1300"/>
          </a:lvl2pPr>
          <a:lvl3pPr marL="228600" indent="-114300" algn="l">
            <a:defRPr sz="1300"/>
          </a:lvl3pPr>
          <a:lvl4pPr marL="342900" indent="-114300" algn="l">
            <a:defRPr sz="1300"/>
          </a:lvl4pPr>
          <a:lvl5pPr marL="457200" indent="-114300" algn="l">
            <a:defRPr sz="1300"/>
          </a:lvl5pPr>
          <a:lvl6pPr marL="571500" indent="-114300" algn="l">
            <a:defRPr sz="1300"/>
          </a:lvl6pPr>
          <a:lvl7pPr marL="685800" indent="-114300" algn="l">
            <a:defRPr sz="1300"/>
          </a:lvl7pPr>
          <a:lvl8pPr marL="800100" indent="-114300" algn="l">
            <a:defRPr sz="1300"/>
          </a:lvl8pPr>
          <a:lvl9pPr marL="914400" indent="-114300" algn="l">
            <a:defRPr sz="13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>
              <a:solidFill>
                <a:schemeClr val="dk1"/>
              </a:solidFill>
              <a:latin typeface="幼圆" panose="02010509060101010101" charset="-122"/>
              <a:ea typeface="幼圆" panose="02010509060101010101" charset="-122"/>
              <a:sym typeface="+mn-ea"/>
            </a:rPr>
            <a:t>照</a:t>
          </a:r>
          <a:r>
            <a:rPr lang="zh-CN" altLang="en-US">
              <a:solidFill>
                <a:schemeClr val="dk1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  <a:sym typeface="+mn-ea"/>
            </a:rPr>
            <a:t>片收藏馆</a:t>
          </a:r>
          <a:endParaRPr lang="zh-CN" altLang="en-US">
            <a:solidFill>
              <a:schemeClr val="dk1"/>
            </a:solidFill>
            <a:latin typeface="幼圆" panose="02010509060101010101" charset="-122"/>
            <a:ea typeface="幼圆" panose="02010509060101010101" charset="-122"/>
            <a:cs typeface="幼圆" panose="02010509060101010101" charset="-122"/>
          </a:endParaRPr>
        </a:p>
      </dsp:txBody>
      <dsp:txXfrm>
        <a:off x="324517" y="3086625"/>
        <a:ext cx="4543235" cy="501840"/>
      </dsp:txXfrm>
    </dsp:sp>
    <dsp:sp modelId="{0797CEA2-9F9D-4159-A8DC-2F0D60611F3B}">
      <dsp:nvSpPr>
        <dsp:cNvPr id="3" name="矩形 2" hidden="1"/>
        <dsp:cNvSpPr/>
      </dsp:nvSpPr>
      <dsp:spPr>
        <a:xfrm>
          <a:off x="0" y="2145"/>
          <a:ext cx="324517" cy="501840"/>
        </a:xfrm>
        <a:prstGeom prst="rect">
          <a:avLst/>
        </a:prstGeom>
      </dsp:spPr>
      <dsp:txXfrm>
        <a:off x="0" y="2145"/>
        <a:ext cx="324517" cy="501840"/>
      </dsp:txXfrm>
    </dsp:sp>
    <dsp:sp modelId="{3559B5A5-3E91-49F5-A868-297DBB575668}">
      <dsp:nvSpPr>
        <dsp:cNvPr id="6" name="矩形 5" hidden="1"/>
        <dsp:cNvSpPr/>
      </dsp:nvSpPr>
      <dsp:spPr>
        <a:xfrm>
          <a:off x="0" y="773265"/>
          <a:ext cx="324517" cy="501840"/>
        </a:xfrm>
        <a:prstGeom prst="rect">
          <a:avLst/>
        </a:prstGeom>
      </dsp:spPr>
      <dsp:txXfrm>
        <a:off x="0" y="773265"/>
        <a:ext cx="324517" cy="501840"/>
      </dsp:txXfrm>
    </dsp:sp>
    <dsp:sp modelId="{06AA40BB-9886-4B46-8ECB-F4B42996D2E4}">
      <dsp:nvSpPr>
        <dsp:cNvPr id="9" name="矩形 8" hidden="1"/>
        <dsp:cNvSpPr/>
      </dsp:nvSpPr>
      <dsp:spPr>
        <a:xfrm>
          <a:off x="0" y="1544385"/>
          <a:ext cx="324517" cy="501840"/>
        </a:xfrm>
        <a:prstGeom prst="rect">
          <a:avLst/>
        </a:prstGeom>
      </dsp:spPr>
      <dsp:txXfrm>
        <a:off x="0" y="1544385"/>
        <a:ext cx="324517" cy="501840"/>
      </dsp:txXfrm>
    </dsp:sp>
    <dsp:sp modelId="{330E5E93-8352-44F7-A145-048DB21DA838}">
      <dsp:nvSpPr>
        <dsp:cNvPr id="24" name="矩形 23" hidden="1"/>
        <dsp:cNvSpPr/>
      </dsp:nvSpPr>
      <dsp:spPr>
        <a:xfrm>
          <a:off x="0" y="2315505"/>
          <a:ext cx="324517" cy="501840"/>
        </a:xfrm>
        <a:prstGeom prst="rect">
          <a:avLst/>
        </a:prstGeom>
      </dsp:spPr>
      <dsp:txXfrm>
        <a:off x="0" y="2315505"/>
        <a:ext cx="324517" cy="501840"/>
      </dsp:txXfrm>
    </dsp:sp>
    <dsp:sp modelId="{0DAD61BA-BD74-427E-B500-F0E04862056A}">
      <dsp:nvSpPr>
        <dsp:cNvPr id="27" name="矩形 26" hidden="1"/>
        <dsp:cNvSpPr/>
      </dsp:nvSpPr>
      <dsp:spPr>
        <a:xfrm>
          <a:off x="0" y="3086625"/>
          <a:ext cx="324517" cy="501840"/>
        </a:xfrm>
        <a:prstGeom prst="rect">
          <a:avLst/>
        </a:prstGeom>
      </dsp:spPr>
      <dsp:txXfrm>
        <a:off x="0" y="3086625"/>
        <a:ext cx="324517" cy="50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530" y="1143000"/>
            <a:ext cx="54869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70" y="1371600"/>
            <a:ext cx="10469895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70" y="3228536"/>
            <a:ext cx="10473959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0070" y="914402"/>
            <a:ext cx="274347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60" y="914402"/>
            <a:ext cx="802719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206" y="1316736"/>
            <a:ext cx="1036422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06" y="2704664"/>
            <a:ext cx="1036422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60" y="704088"/>
            <a:ext cx="1097388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60" y="1920085"/>
            <a:ext cx="538533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210" y="1920085"/>
            <a:ext cx="538533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60" y="704088"/>
            <a:ext cx="1097388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60" y="1855248"/>
            <a:ext cx="538744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978" y="1859758"/>
            <a:ext cx="5389564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60" y="2514600"/>
            <a:ext cx="538744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978" y="2514600"/>
            <a:ext cx="5389564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60" y="704088"/>
            <a:ext cx="1107549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90" y="514352"/>
            <a:ext cx="365796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90" y="1676400"/>
            <a:ext cx="365796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7202" y="1676400"/>
            <a:ext cx="6816338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420" y="1108077"/>
            <a:ext cx="701109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3230" y="5359769"/>
            <a:ext cx="20728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80" y="1176997"/>
            <a:ext cx="2950755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80" y="2828785"/>
            <a:ext cx="294669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70660" y="6356351"/>
            <a:ext cx="81288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8182" y="1199517"/>
            <a:ext cx="6157566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/>
          <p:nvPr/>
        </p:nvSpPr>
        <p:spPr bwMode="auto">
          <a:xfrm flipV="1">
            <a:off x="-12701" y="5816600"/>
            <a:ext cx="12218603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auto">
          <a:xfrm flipV="1">
            <a:off x="5842575" y="6219826"/>
            <a:ext cx="635062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-12701" y="-7144"/>
            <a:ext cx="12218603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5842575" y="-7144"/>
            <a:ext cx="635062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60" y="704088"/>
            <a:ext cx="1097388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60" y="1935480"/>
            <a:ext cx="1097388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60" y="6356351"/>
            <a:ext cx="284508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350" y="6356351"/>
            <a:ext cx="447084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7440" y="6356351"/>
            <a:ext cx="10161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8" y="202408"/>
            <a:ext cx="12241936" cy="649224"/>
            <a:chOff x="-19045" y="216550"/>
            <a:chExt cx="9180548" cy="649224"/>
          </a:xfrm>
        </p:grpSpPr>
        <p:sp>
          <p:nvSpPr>
            <p:cNvPr id="12" name="Freeform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500" advClick="0" advTm="300000"/>
    </mc:Choice>
    <mc:Fallback>
      <p:transition advClick="0" advTm="300000"/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0.GIF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日月潭风情</a:t>
            </a:r>
            <a:endPara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20000"/>
          </a:bodyPr>
          <a:p>
            <a:r>
              <a:rPr lang="zh-CN" altLang="en-US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早晨到黄昏，春夏到秋冬，</a:t>
            </a:r>
            <a:endPara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  <a:p>
            <a:r>
              <a:rPr lang="zh-CN" altLang="en-US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风和日丽或烟雨迷蒙，</a:t>
            </a:r>
            <a:endPara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  <a:p>
            <a:r>
              <a:rPr lang="zh-CN" altLang="en-US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日月潭都回荡着令人赞叹的，</a:t>
            </a:r>
            <a:endPara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  <a:p>
            <a:r>
              <a:rPr lang="zh-CN" altLang="en-US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绮丽风姿！</a:t>
            </a:r>
            <a:endPara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0865" y="2536190"/>
            <a:ext cx="3026410" cy="2270125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5000"/>
    </mc:Choice>
    <mc:Fallback>
      <p:transition advClick="0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目录</a:t>
            </a:r>
            <a:endPara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graphicFrame>
        <p:nvGraphicFramePr>
          <p:cNvPr id="2" name="图示 1"/>
          <p:cNvGraphicFramePr/>
          <p:nvPr/>
        </p:nvGraphicFramePr>
        <p:xfrm>
          <a:off x="747360" y="2235200"/>
          <a:ext cx="6490335" cy="3768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5000">
        <p:wipe/>
      </p:transition>
    </mc:Choice>
    <mc:Fallback>
      <p:transition advClick="0" advTm="5000">
        <p:wip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日月潭一览</a:t>
            </a:r>
            <a:endPara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761330" y="2410460"/>
          <a:ext cx="9237345" cy="2037080"/>
        </p:xfrm>
        <a:graphic>
          <a:graphicData uri="http://schemas.openxmlformats.org/drawingml/2006/table">
            <a:tbl>
              <a:tblPr bandCol="1">
                <a:tableStyleId>{BC89EF96-8CEA-46FF-86C4-4CE0E7609802}</a:tableStyleId>
              </a:tblPr>
              <a:tblGrid>
                <a:gridCol w="2132965"/>
                <a:gridCol w="2132965"/>
                <a:gridCol w="1785620"/>
                <a:gridCol w="3185795"/>
              </a:tblGrid>
              <a:tr h="3784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中文名称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日月潭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面积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7.73㎞²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</a:tr>
              <a:tr h="6400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外文名称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Sun Moon Lake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气候条件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热带，亚热带季风气候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</a:tr>
              <a:tr h="64008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别名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水沙连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著名景点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文武庙、孔雀园、涵碧楼、慈恩塔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</a:tr>
              <a:tr h="3784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地理位置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南投县鱼池乡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海拔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chemeClr val="tx1"/>
                          </a:solidFill>
                          <a:uFillTx/>
                          <a:latin typeface="Arial" panose="020B0604020202020204" pitchFamily="34" charset="0"/>
                          <a:ea typeface="幼圆" panose="02010509060101010101" charset="-122"/>
                        </a:rPr>
                        <a:t>748米</a:t>
                      </a:r>
                      <a:endParaRPr lang="zh-CN" altLang="en-US">
                        <a:solidFill>
                          <a:schemeClr val="tx1"/>
                        </a:solidFill>
                        <a:uFillTx/>
                        <a:latin typeface="Arial" panose="020B0604020202020204" pitchFamily="34" charset="0"/>
                        <a:ea typeface="幼圆" panose="02010509060101010101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5000">
        <p:wipe/>
      </p:transition>
    </mc:Choice>
    <mc:Fallback>
      <p:transition advClick="0" advTm="5000">
        <p:wip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名称由来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日月潭位于台湾本岛中央南投县的鱼池乡，是台湾最大的淡水湖泊，也是最美丽的高山湖泊。潭面以拉鲁岛为界，东侧形如日轮，西侧状如月钩，故名日月潭。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</p:txBody>
      </p:sp>
      <p:pic>
        <p:nvPicPr>
          <p:cNvPr id="2" name="内容占位符 1" descr="图片2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097235" y="2040890"/>
            <a:ext cx="5384800" cy="3609340"/>
          </a:xfrm>
          <a:prstGeom prst="round2Diag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5000">
        <p:wipe/>
      </p:transition>
    </mc:Choice>
    <mc:Fallback>
      <p:transition advClick="0" advTm="5000">
        <p:wip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图片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5145" y="4100830"/>
            <a:ext cx="10033000" cy="2606040"/>
          </a:xfrm>
          <a:prstGeom prst="rect">
            <a:avLst/>
          </a:prstGeom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亲近日月潭-游湖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搭乘游艇，乘风游湖，近距离欣赏日月潭的湖光山色。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  <a:p>
            <a:pPr fontAlgn="auto">
              <a:spcBef>
                <a:spcPts val="2500"/>
              </a:spcBef>
            </a:pPr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搭乘时间：08:50~17:00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  <a:p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搭船地点：水社码头、伊达邵码头、玄光寺码头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  <a:p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游船票价:定时的航班以段计费，自由搭配，票价及时刻依现场告示。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</p:txBody>
      </p:sp>
      <p:pic>
        <p:nvPicPr>
          <p:cNvPr id="8" name="图片 7" descr="图片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9205" y="5020945"/>
            <a:ext cx="2478405" cy="1180465"/>
          </a:xfrm>
          <a:prstGeom prst="rect">
            <a:avLst/>
          </a:prstGeom>
        </p:spPr>
      </p:pic>
      <p:sp>
        <p:nvSpPr>
          <p:cNvPr id="10" name="椭圆形标注 9"/>
          <p:cNvSpPr/>
          <p:nvPr/>
        </p:nvSpPr>
        <p:spPr>
          <a:xfrm flipH="1">
            <a:off x="5086950" y="4482465"/>
            <a:ext cx="885190" cy="484505"/>
          </a:xfrm>
          <a:prstGeom prst="wedgeEllipseCallou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>
                <a:solidFill>
                  <a:srgbClr val="0070C0"/>
                </a:solidFill>
              </a:rPr>
              <a:t>开船啰！</a:t>
            </a:r>
            <a:endParaRPr lang="zh-CN" altLang="en-US" sz="1000">
              <a:solidFill>
                <a:srgbClr val="0070C0"/>
              </a:solidFill>
            </a:endParaRPr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5000">
        <p:wipe/>
      </p:transition>
    </mc:Choice>
    <mc:Fallback>
      <p:transition advClick="0" advTm="5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亲近日月潭-缆车</a:t>
            </a:r>
            <a:endParaRPr lang="zh-CN" altLang="en-US"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「日月潭缆车」连结日月潭与九族文化村，在亳无遮拦的空中，感受直上云霄的快感，并饱览日月潭美景。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  <a:p>
            <a:pPr fontAlgn="auto">
              <a:spcBef>
                <a:spcPts val="2500"/>
              </a:spcBef>
            </a:pPr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搭乘地点：九族文化村与日月潭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  <a:p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搭乘时间：10:30~16:00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  <a:p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缆车票价：购买九族文化村门票者不需再另外购票，自日月潭端站进场者，全票60元/人，优惠票50/人。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</p:txBody>
      </p:sp>
      <p:pic>
        <p:nvPicPr>
          <p:cNvPr id="2" name="图片 1" descr="图片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94355" y="0"/>
            <a:ext cx="1198245" cy="152209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5000">
        <p:wipe/>
      </p:transition>
    </mc:Choice>
    <mc:Fallback>
      <p:transition advClick="0" advTm="5000">
        <p:wip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latin typeface="幼圆" panose="02010509060101010101" charset="-122"/>
                <a:ea typeface="幼圆" panose="02010509060101010101" charset="-122"/>
              </a:rPr>
              <a:t>照片收藏馆</a:t>
            </a:r>
            <a:endParaRPr lang="zh-CN" altLang="en-US">
              <a:latin typeface="幼圆" panose="02010509060101010101" charset="-122"/>
              <a:ea typeface="幼圆" panose="02010509060101010101" charset="-122"/>
            </a:endParaRPr>
          </a:p>
        </p:txBody>
      </p:sp>
      <p:pic>
        <p:nvPicPr>
          <p:cNvPr id="2" name="图片 1" descr="图片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5385" y="1994535"/>
            <a:ext cx="2132330" cy="387286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3" name="图片 2" descr="图片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500" y="1994535"/>
            <a:ext cx="2152015" cy="3879215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5" name="图片 4" descr="图片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9300" y="1994535"/>
            <a:ext cx="2087880" cy="387858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6" name="图片 5" descr="图片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000000">
            <a:off x="10502865" y="-52705"/>
            <a:ext cx="1559560" cy="1217930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5000">
        <p:wipe/>
      </p:transition>
    </mc:Choice>
    <mc:Fallback>
      <p:transition advClick="0" advTm="5000">
        <p:wip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-35" y="3106420"/>
            <a:ext cx="12192635" cy="82994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4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幼圆" panose="02010509060101010101" charset="-122"/>
                <a:ea typeface="幼圆" panose="02010509060101010101" charset="-122"/>
              </a:rPr>
              <a:t>暑期，我们相聚在日月潭！</a:t>
            </a:r>
            <a:endParaRPr lang="zh-CN" altLang="en-US" sz="48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 advClick="0" advTm="5000">
        <p:wipe/>
      </p:transition>
    </mc:Choice>
    <mc:Fallback>
      <p:transition advClick="0" advTm="5000">
        <p:wipe/>
      </p:transition>
    </mc:Fallback>
  </mc:AlternateContent>
</p:sld>
</file>

<file path=ppt/tags/tag1.xml><?xml version="1.0" encoding="utf-8"?>
<p:tagLst xmlns:p="http://schemas.openxmlformats.org/presentationml/2006/main">
  <p:tag name="KSO_WM_UNIT_TABLE_BEAUTIFY" val="smartTable{f07430cc-7b90-4400-843a-a94090b93aa1}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题1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WPS 演示</Application>
  <PresentationFormat>宽屏</PresentationFormat>
  <Paragraphs>81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Wingdings 2</vt:lpstr>
      <vt:lpstr>幼圆</vt:lpstr>
      <vt:lpstr>Constantia</vt:lpstr>
      <vt:lpstr>微软雅黑</vt:lpstr>
      <vt:lpstr>Arial Unicode MS</vt:lpstr>
      <vt:lpstr>隶书</vt:lpstr>
      <vt:lpstr>Calibri</vt:lpstr>
      <vt:lpstr>主题1</vt:lpstr>
      <vt:lpstr>日月潭风情</vt:lpstr>
      <vt:lpstr>目录</vt:lpstr>
      <vt:lpstr>日月潭一览</vt:lpstr>
      <vt:lpstr>名称由来</vt:lpstr>
      <vt:lpstr>亲近日月潭-游湖</vt:lpstr>
      <vt:lpstr>亲近日月潭-缆车</vt:lpstr>
      <vt:lpstr>照片收藏馆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朱爱彬</cp:lastModifiedBy>
  <cp:revision>10</cp:revision>
  <dcterms:created xsi:type="dcterms:W3CDTF">2020-12-22T15:10:00Z</dcterms:created>
  <dcterms:modified xsi:type="dcterms:W3CDTF">2020-12-23T10:16:31Z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2052-11.1.0.10009</vt:lpwstr>
  </property>
</Properties>
</file>